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7" r:id="rId4"/>
    <p:sldId id="258" r:id="rId5"/>
    <p:sldId id="259" r:id="rId6"/>
    <p:sldId id="260" r:id="rId7"/>
    <p:sldId id="261" r:id="rId8"/>
  </p:sldIdLst>
  <p:sldSz type="screen16x9" cy="6858000" cx="12192000"/>
  <p:notesSz cx="6858000" cy="9144000"/>
  <p:defaultTextStyle>
    <a:defPPr>
      <a:defRPr lang="ru-RU"/>
    </a:defPPr>
    <a:lvl1pPr algn="l" defTabSz="91422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220" eaLnBrk="1" hangingPunct="1" latinLnBrk="0" marL="45711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220" eaLnBrk="1" hangingPunct="1" latinLnBrk="0" marL="91422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220" eaLnBrk="1" hangingPunct="1" latinLnBrk="0" marL="1371329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220" eaLnBrk="1" hangingPunct="1" latinLnBrk="0" marL="1828439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220" eaLnBrk="1" hangingPunct="1" latinLnBrk="0" marL="2285549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220" eaLnBrk="1" hangingPunct="1" latinLnBrk="0" marL="2742658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220" eaLnBrk="1" hangingPunct="1" latinLnBrk="0" marL="3199765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220" eaLnBrk="1" hangingPunct="1" latinLnBrk="0" marL="3656877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8226E3"/>
    <a:srgbClr val="F92571"/>
    <a:srgbClr val="2D1451"/>
    <a:srgbClr val="222A35"/>
    <a:srgbClr val="55D4EE"/>
    <a:srgbClr val="73F9CF"/>
    <a:srgbClr val="2D1551"/>
    <a:srgbClr val="8226E2"/>
    <a:srgbClr val="EF257A"/>
    <a:srgbClr val="FE095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5858" autoAdjust="0"/>
    <p:restoredTop sz="95816"/>
  </p:normalViewPr>
  <p:slideViewPr>
    <p:cSldViewPr showGuides="1" snapToGrid="0">
      <p:cViewPr varScale="1">
        <p:scale>
          <a:sx n="121" d="100"/>
          <a:sy n="121" d="100"/>
        </p:scale>
        <p:origin x="760" y="184"/>
      </p:cViewPr>
      <p:guideLst>
        <p:guide orient="horz" pos="2160"/>
        <p:guide pos="574"/>
        <p:guide pos="3613"/>
        <p:guide pos="5541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</p:cSldViewPr>
  </p:notes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tableStyles" Target="tableStyles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4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1048835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1048836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1048837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8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1048829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1048830" name="Образ слайда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ru-RU"/>
          </a:p>
        </p:txBody>
      </p:sp>
      <p:sp>
        <p:nvSpPr>
          <p:cNvPr id="1048831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832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1048833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Образ слайда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05" name="Заметки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ru-RU"/>
          </a:p>
        </p:txBody>
      </p:sp>
      <p:sp>
        <p:nvSpPr>
          <p:cNvPr id="1048606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3D5F3B14-7AC8-406F-A299-37D374056E4F}" type="slidenum">
              <a:rPr lang="ru-RU" smtClean="0"/>
              <a:t>2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Рисунок 10"/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p>
            <a:r>
              <a:rPr dirty="0" lang="ru-RU"/>
              <a:t>Иконка задачи</a:t>
            </a:r>
          </a:p>
        </p:txBody>
      </p:sp>
      <p:sp>
        <p:nvSpPr>
          <p:cNvPr id="104858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algn="l" indent="712788" marL="0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dirty="0" lang="ru-RU"/>
              <a:t>НАЗВАНИЕ КОМАНДЫ</a:t>
            </a:r>
          </a:p>
        </p:txBody>
      </p:sp>
      <p:sp>
        <p:nvSpPr>
          <p:cNvPr id="1048583" name="Рисунок 41"/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p>
            <a:r>
              <a:rPr dirty="0" lang="ru-RU"/>
              <a:t>Логотип постановщика задачи</a:t>
            </a:r>
          </a:p>
        </p:txBody>
      </p:sp>
      <p:sp>
        <p:nvSpPr>
          <p:cNvPr id="104858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indent="712788" marL="0">
              <a:buNone/>
              <a:defRPr sz="1800"/>
            </a:lvl1pPr>
          </a:lstStyle>
          <a:p>
            <a:r>
              <a:rPr b="0" dirty="0" sz="1600" lang="ru-RU"/>
              <a:t>Номер и название задачи</a:t>
            </a:r>
          </a:p>
        </p:txBody>
      </p:sp>
      <p:pic>
        <p:nvPicPr>
          <p:cNvPr id="2097152" name="Рисунок 17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250873" y="489638"/>
            <a:ext cx="3525497" cy="303051"/>
          </a:xfrm>
          <a:prstGeom prst="rect"/>
        </p:spPr>
      </p:pic>
      <p:pic>
        <p:nvPicPr>
          <p:cNvPr id="2097153" name="Рисунок 18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04055" y="267756"/>
            <a:ext cx="1255740" cy="625464"/>
          </a:xfrm>
          <a:prstGeom prst="rect"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24.06.2024</a:t>
            </a:fld>
            <a:endParaRPr lang="ru-RU"/>
          </a:p>
        </p:txBody>
      </p:sp>
      <p:sp>
        <p:nvSpPr>
          <p:cNvPr id="1048608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48609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t>‹#›</a:t>
            </a:fld>
            <a:endParaRPr dirty="0" lang="ru-RU"/>
          </a:p>
        </p:txBody>
      </p:sp>
      <p:sp>
        <p:nvSpPr>
          <p:cNvPr id="1048610" name="Текст 6"/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indent="0" marL="0">
              <a:buNone/>
              <a:defRPr b="1" sz="16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Заголовок</a:t>
            </a:r>
          </a:p>
        </p:txBody>
      </p:sp>
      <p:sp>
        <p:nvSpPr>
          <p:cNvPr id="1048611" name="Текст 9"/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dirty="0" lang="ru-RU"/>
              <a:t>Описание</a:t>
            </a:r>
          </a:p>
        </p:txBody>
      </p:sp>
      <p:sp>
        <p:nvSpPr>
          <p:cNvPr id="1048612" name="Текст 6"/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indent="0" marL="0">
              <a:buNone/>
              <a:defRPr b="1" sz="16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Заголовок</a:t>
            </a:r>
          </a:p>
        </p:txBody>
      </p:sp>
      <p:sp>
        <p:nvSpPr>
          <p:cNvPr id="1048613" name="Текст 9"/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dirty="0" lang="ru-RU"/>
              <a:t>Описание</a:t>
            </a:r>
          </a:p>
        </p:txBody>
      </p:sp>
      <p:sp>
        <p:nvSpPr>
          <p:cNvPr id="1048614" name="Текст 6"/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indent="0" marL="0">
              <a:buNone/>
              <a:defRPr b="1" sz="16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Заголовок</a:t>
            </a:r>
          </a:p>
        </p:txBody>
      </p:sp>
      <p:sp>
        <p:nvSpPr>
          <p:cNvPr id="1048615" name="Текст 9"/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dirty="0" lang="ru-RU"/>
              <a:t>Описание</a:t>
            </a:r>
          </a:p>
        </p:txBody>
      </p:sp>
      <p:sp>
        <p:nvSpPr>
          <p:cNvPr id="1048616" name="Текст 6"/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indent="0" marL="0">
              <a:buNone/>
              <a:defRPr b="1" sz="16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Заголовок</a:t>
            </a:r>
          </a:p>
        </p:txBody>
      </p:sp>
      <p:sp>
        <p:nvSpPr>
          <p:cNvPr id="1048617" name="Текст 9"/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dirty="0" lang="ru-RU"/>
              <a:t>Описание</a:t>
            </a:r>
          </a:p>
        </p:txBody>
      </p:sp>
      <p:sp>
        <p:nvSpPr>
          <p:cNvPr id="1048618" name="Текст 6"/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indent="0" marL="0">
              <a:buNone/>
              <a:defRPr b="1" sz="16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Заголовок</a:t>
            </a:r>
          </a:p>
        </p:txBody>
      </p:sp>
      <p:sp>
        <p:nvSpPr>
          <p:cNvPr id="1048619" name="Текст 9"/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dirty="0" lang="ru-RU"/>
              <a:t>Описание</a:t>
            </a:r>
          </a:p>
        </p:txBody>
      </p:sp>
      <p:sp>
        <p:nvSpPr>
          <p:cNvPr id="1048620" name="Текст 6"/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indent="0" marL="0">
              <a:buNone/>
              <a:defRPr b="1" sz="16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Заголовок</a:t>
            </a:r>
          </a:p>
        </p:txBody>
      </p:sp>
      <p:sp>
        <p:nvSpPr>
          <p:cNvPr id="1048621" name="Текст 9"/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dirty="0" lang="ru-RU"/>
              <a:t>Описание</a:t>
            </a:r>
          </a:p>
        </p:txBody>
      </p:sp>
      <p:sp>
        <p:nvSpPr>
          <p:cNvPr id="1048622" name="Заголовок 1"/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/>
        </p:spPr>
        <p:txBody>
          <a:bodyPr anchor="b" anchorCtr="0" bIns="45720" lIns="91440" rIns="91440" rtlCol="0" tIns="45720" vert="horz">
            <a:noAutofit/>
          </a:bodyPr>
          <a:p>
            <a:r>
              <a:rPr dirty="0" lang="ru-RU"/>
              <a:t>ОБРАЗЕЦ ЗАГОЛОВКА</a:t>
            </a:r>
          </a:p>
        </p:txBody>
      </p:sp>
      <p:sp>
        <p:nvSpPr>
          <p:cNvPr id="1048623" name="Текст 6"/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indent="0" marL="0">
              <a:buNone/>
              <a:defRPr b="0" sz="28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01</a:t>
            </a:r>
          </a:p>
        </p:txBody>
      </p:sp>
      <p:sp>
        <p:nvSpPr>
          <p:cNvPr id="1048624" name="Текст 6"/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indent="0" marL="0">
              <a:buNone/>
              <a:defRPr b="0" sz="28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02</a:t>
            </a:r>
          </a:p>
        </p:txBody>
      </p:sp>
      <p:sp>
        <p:nvSpPr>
          <p:cNvPr id="1048625" name="Текст 6"/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indent="0" marL="0">
              <a:buNone/>
              <a:defRPr b="0" sz="28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03</a:t>
            </a:r>
          </a:p>
        </p:txBody>
      </p:sp>
      <p:sp>
        <p:nvSpPr>
          <p:cNvPr id="1048626" name="Текст 6"/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indent="0" marL="0">
              <a:buNone/>
              <a:defRPr b="0" sz="28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04</a:t>
            </a:r>
          </a:p>
        </p:txBody>
      </p:sp>
      <p:sp>
        <p:nvSpPr>
          <p:cNvPr id="1048627" name="Текст 6"/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indent="0" marL="0">
              <a:buNone/>
              <a:defRPr b="0" sz="28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05</a:t>
            </a:r>
          </a:p>
        </p:txBody>
      </p:sp>
      <p:sp>
        <p:nvSpPr>
          <p:cNvPr id="1048628" name="Текст 6"/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indent="0" marL="0">
              <a:buNone/>
              <a:defRPr b="0" sz="28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06</a:t>
            </a:r>
          </a:p>
        </p:txBody>
      </p:sp>
      <p:pic>
        <p:nvPicPr>
          <p:cNvPr id="2097159" name="Рисунок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250873" y="489638"/>
            <a:ext cx="3525497" cy="303051"/>
          </a:xfrm>
          <a:prstGeom prst="rect"/>
        </p:spPr>
      </p:pic>
      <p:pic>
        <p:nvPicPr>
          <p:cNvPr id="2097160" name="Рисунок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04055" y="267756"/>
            <a:ext cx="1255740" cy="625464"/>
          </a:xfrm>
          <a:prstGeom prst="rect"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24.06.2024</a:t>
            </a:fld>
            <a:endParaRPr lang="ru-RU"/>
          </a:p>
        </p:txBody>
      </p:sp>
      <p:sp>
        <p:nvSpPr>
          <p:cNvPr id="1048724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48725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t>‹#›</a:t>
            </a:fld>
            <a:endParaRPr dirty="0" lang="ru-RU"/>
          </a:p>
        </p:txBody>
      </p:sp>
      <p:sp>
        <p:nvSpPr>
          <p:cNvPr id="1048726" name="Заголовок 1"/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/>
        </p:spPr>
        <p:txBody>
          <a:bodyPr anchor="b" anchorCtr="0" bIns="45720" lIns="91440" rIns="91440" rtlCol="0" tIns="45720" vert="horz">
            <a:noAutofit/>
          </a:bodyPr>
          <a:p>
            <a:r>
              <a:rPr dirty="0" lang="ru-RU"/>
              <a:t>ОБРАЗЕЦ ЗАГОЛОВКА</a:t>
            </a:r>
          </a:p>
        </p:txBody>
      </p:sp>
      <p:sp>
        <p:nvSpPr>
          <p:cNvPr id="1048727" name="Рисунок 7"/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p>
            <a:endParaRPr lang="ru-RU"/>
          </a:p>
        </p:txBody>
      </p:sp>
      <p:sp>
        <p:nvSpPr>
          <p:cNvPr id="1048728" name="Рисунок 9"/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p>
            <a:endParaRPr dirty="0" lang="ru-RU"/>
          </a:p>
        </p:txBody>
      </p:sp>
      <p:sp>
        <p:nvSpPr>
          <p:cNvPr id="1048729" name="Рисунок 11"/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p>
            <a:endParaRPr lang="ru-RU"/>
          </a:p>
        </p:txBody>
      </p:sp>
      <p:sp>
        <p:nvSpPr>
          <p:cNvPr id="1048730" name="Текст 15"/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731" name="Прямоугольник 30"/>
          <p:cNvSpPr/>
          <p:nvPr userDrawn="1"/>
        </p:nvSpPr>
        <p:spPr>
          <a:xfrm>
            <a:off x="346075" y="1016001"/>
            <a:ext cx="6806142" cy="2029882"/>
          </a:xfrm>
          <a:prstGeom prst="rect"/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ru-RU"/>
          </a:p>
        </p:txBody>
      </p:sp>
      <p:pic>
        <p:nvPicPr>
          <p:cNvPr id="2097176" name="Рисунок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250873" y="489638"/>
            <a:ext cx="3525497" cy="303051"/>
          </a:xfrm>
          <a:prstGeom prst="rect"/>
        </p:spPr>
      </p:pic>
      <p:pic>
        <p:nvPicPr>
          <p:cNvPr id="2097177" name="Рисунок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04055" y="267756"/>
            <a:ext cx="1255740" cy="625464"/>
          </a:xfrm>
          <a:prstGeom prst="rect"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24.06.2024</a:t>
            </a:fld>
            <a:endParaRPr lang="ru-RU"/>
          </a:p>
        </p:txBody>
      </p:sp>
      <p:sp>
        <p:nvSpPr>
          <p:cNvPr id="1048641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48642" name="Заголовок 1"/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/>
        </p:spPr>
        <p:txBody>
          <a:bodyPr anchor="b" anchorCtr="0" bIns="45720" lIns="91440" rIns="91440" rtlCol="0" tIns="45720" vert="horz">
            <a:noAutofit/>
          </a:bodyPr>
          <a:p>
            <a:r>
              <a:rPr dirty="0" lang="ru-RU"/>
              <a:t>ОБРАЗЕЦ ЗАГОЛОВКА</a:t>
            </a:r>
          </a:p>
        </p:txBody>
      </p:sp>
      <p:sp>
        <p:nvSpPr>
          <p:cNvPr id="1048643" name="Текст 101"/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algn="ctr" indent="0" marL="0">
              <a:buNone/>
              <a:defRPr dirty="0" lang="ru-RU"/>
            </a:lvl1pPr>
          </a:lstStyle>
          <a:p>
            <a:pPr lvl="0"/>
            <a:r>
              <a:rPr dirty="0" lang="ru-RU"/>
              <a:t>Текст</a:t>
            </a:r>
          </a:p>
        </p:txBody>
      </p:sp>
      <p:sp>
        <p:nvSpPr>
          <p:cNvPr id="1048644" name="Текст 74"/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indent="0" marL="0">
              <a:buNone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645" name="Текст 74"/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indent="0" marL="0">
              <a:buNone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646" name="Текст 74"/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indent="0" marL="0">
              <a:buNone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647" name="Текст 74"/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indent="0" marL="0">
              <a:buNone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648" name="Текст 74"/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indent="0" marL="0">
              <a:buNone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pic>
        <p:nvPicPr>
          <p:cNvPr id="2097164" name="Рисунок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250873" y="489638"/>
            <a:ext cx="3525497" cy="303051"/>
          </a:xfrm>
          <a:prstGeom prst="rect"/>
        </p:spPr>
      </p:pic>
      <p:pic>
        <p:nvPicPr>
          <p:cNvPr id="2097165" name="Рисунок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04055" y="267756"/>
            <a:ext cx="1255740" cy="625464"/>
          </a:xfrm>
          <a:prstGeom prst="rect"/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24.06.2024</a:t>
            </a:fld>
            <a:endParaRPr lang="ru-RU"/>
          </a:p>
        </p:txBody>
      </p:sp>
      <p:sp>
        <p:nvSpPr>
          <p:cNvPr id="1048714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48715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t>‹#›</a:t>
            </a:fld>
            <a:endParaRPr dirty="0" lang="ru-RU"/>
          </a:p>
        </p:txBody>
      </p:sp>
      <p:sp>
        <p:nvSpPr>
          <p:cNvPr id="1048716" name="Заголовок 1"/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/>
        </p:spPr>
        <p:txBody>
          <a:bodyPr anchor="b" anchorCtr="0" bIns="45720" lIns="91440" rIns="91440" rtlCol="0" tIns="45720" vert="horz">
            <a:noAutofit/>
          </a:bodyPr>
          <a:p>
            <a:r>
              <a:rPr dirty="0" lang="ru-RU"/>
              <a:t>ОБРАЗЕЦ ЗАГОЛОВКА</a:t>
            </a:r>
          </a:p>
        </p:txBody>
      </p:sp>
      <p:sp>
        <p:nvSpPr>
          <p:cNvPr id="1048717" name="Текст 35"/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/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718" name="Текст 35"/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/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719" name="Текст 35"/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/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720" name="Текст 35"/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/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721" name="Текст 35"/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/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722" name="Текст 35"/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/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pic>
        <p:nvPicPr>
          <p:cNvPr id="2097174" name="Рисунок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250873" y="489638"/>
            <a:ext cx="3525497" cy="303051"/>
          </a:xfrm>
          <a:prstGeom prst="rect"/>
        </p:spPr>
      </p:pic>
      <p:pic>
        <p:nvPicPr>
          <p:cNvPr id="2097175" name="Рисунок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04055" y="267756"/>
            <a:ext cx="1255740" cy="625464"/>
          </a:xfrm>
          <a:prstGeom prst="rect"/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bg>
      <p:bgRef idx="1001">
        <a:schemeClr val="bg1"/>
      </p:bgRef>
    </p:bg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24.06.2024</a:t>
            </a:fld>
            <a:endParaRPr lang="ru-RU"/>
          </a:p>
        </p:txBody>
      </p:sp>
      <p:sp>
        <p:nvSpPr>
          <p:cNvPr id="1048811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48812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t>‹#›</a:t>
            </a:fld>
            <a:endParaRPr dirty="0" lang="ru-RU"/>
          </a:p>
        </p:txBody>
      </p:sp>
      <p:sp>
        <p:nvSpPr>
          <p:cNvPr id="1048813" name="Заголовок 1"/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/>
        </p:spPr>
        <p:txBody>
          <a:bodyPr anchor="b" anchorCtr="0" bIns="45720" lIns="91440" rIns="91440" rtlCol="0" tIns="45720" vert="horz">
            <a:noAutofit/>
          </a:bodyPr>
          <a:p>
            <a:r>
              <a:rPr dirty="0" lang="ru-RU"/>
              <a:t>ОБРАЗЕЦ ЗАГОЛОВКА</a:t>
            </a:r>
          </a:p>
        </p:txBody>
      </p:sp>
      <p:sp>
        <p:nvSpPr>
          <p:cNvPr id="1048814" name="Текст 35"/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/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b="1" sz="1800">
                <a:solidFill>
                  <a:schemeClr val="accent1"/>
                </a:solidFill>
              </a:defRPr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815" name="Текст 35"/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/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816" name="Текст 35"/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/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b="1" sz="18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817" name="Текст 35"/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/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818" name="Текст 35"/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/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b="1" sz="1800">
                <a:solidFill>
                  <a:schemeClr val="accent4"/>
                </a:solidFill>
              </a:defRPr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819" name="Текст 35"/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/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820" name="Текст 35"/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/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821" name="Текст 35"/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/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pic>
        <p:nvPicPr>
          <p:cNvPr id="2097196" name="Рисунок 7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27003" y="292839"/>
            <a:ext cx="1276461" cy="632912"/>
          </a:xfrm>
          <a:prstGeom prst="rect"/>
        </p:spPr>
      </p:pic>
      <p:pic>
        <p:nvPicPr>
          <p:cNvPr id="2097197" name="Рисунок 9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344642" y="465131"/>
            <a:ext cx="3420355" cy="300299"/>
          </a:xfrm>
          <a:prstGeom prst="rect"/>
        </p:spPr>
      </p:pic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24.06.2024</a:t>
            </a:fld>
            <a:endParaRPr lang="ru-RU"/>
          </a:p>
        </p:txBody>
      </p:sp>
      <p:sp>
        <p:nvSpPr>
          <p:cNvPr id="1048749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48750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t>‹#›</a:t>
            </a:fld>
            <a:endParaRPr dirty="0" lang="ru-RU"/>
          </a:p>
        </p:txBody>
      </p:sp>
      <p:sp>
        <p:nvSpPr>
          <p:cNvPr id="1048751" name="Заголовок 1"/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/>
        </p:spPr>
        <p:txBody>
          <a:bodyPr anchor="b" anchorCtr="0" bIns="45720" lIns="91440" rIns="91440" rtlCol="0" tIns="45720" vert="horz">
            <a:noAutofit/>
          </a:bodyPr>
          <a:p>
            <a:r>
              <a:rPr dirty="0" lang="ru-RU"/>
              <a:t>ОБРАЗЕЦ ЗАГОЛОВКА</a:t>
            </a:r>
          </a:p>
        </p:txBody>
      </p:sp>
      <p:sp>
        <p:nvSpPr>
          <p:cNvPr id="1048752" name="Текст 35"/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/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b="1" sz="1800">
                <a:solidFill>
                  <a:schemeClr val="accent1"/>
                </a:solidFill>
              </a:defRPr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753" name="Текст 35"/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/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754" name="Текст 35"/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/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b="1" sz="1800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755" name="Текст 35"/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/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756" name="Текст 35"/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/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b="1" sz="1800">
                <a:solidFill>
                  <a:schemeClr val="accent4"/>
                </a:solidFill>
              </a:defRPr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757" name="Текст 35"/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/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758" name="Текст 35"/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/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759" name="Текст 35"/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/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pic>
        <p:nvPicPr>
          <p:cNvPr id="2097182" name="Рисунок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250873" y="489638"/>
            <a:ext cx="3525497" cy="303051"/>
          </a:xfrm>
          <a:prstGeom prst="rect"/>
        </p:spPr>
      </p:pic>
      <p:pic>
        <p:nvPicPr>
          <p:cNvPr id="2097183" name="Рисунок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04055" y="267756"/>
            <a:ext cx="1255740" cy="625464"/>
          </a:xfrm>
          <a:prstGeom prst="rect"/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24.06.2024</a:t>
            </a:fld>
            <a:endParaRPr lang="ru-RU"/>
          </a:p>
        </p:txBody>
      </p:sp>
      <p:sp>
        <p:nvSpPr>
          <p:cNvPr id="1048667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4866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t>‹#›</a:t>
            </a:fld>
            <a:endParaRPr dirty="0" lang="ru-RU"/>
          </a:p>
        </p:txBody>
      </p:sp>
      <p:sp>
        <p:nvSpPr>
          <p:cNvPr id="1048669" name="Текст 35"/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b="1" sz="16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670" name="Текст 35"/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/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671" name="Текст 35"/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b="1" sz="16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672" name="Текст 35"/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/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673" name="Текст 35"/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b="1" sz="16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674" name="Текст 35"/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/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675" name="Текст 35"/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b="1" sz="16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676" name="Текст 35"/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/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677" name="Текст 35"/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b="1" sz="16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678" name="Текст 35"/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/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679" name="Заголовок 1"/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/>
        </p:spPr>
        <p:txBody>
          <a:bodyPr anchor="b" anchorCtr="0" bIns="45720" lIns="91440" rIns="91440" rtlCol="0" tIns="45720" vert="horz">
            <a:noAutofit/>
          </a:bodyPr>
          <a:p>
            <a:r>
              <a:rPr dirty="0" lang="ru-RU"/>
              <a:t>ОБРАЗЕЦ ЗАГОЛОВКА</a:t>
            </a:r>
          </a:p>
        </p:txBody>
      </p:sp>
      <p:pic>
        <p:nvPicPr>
          <p:cNvPr id="2097168" name="Рисунок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250873" y="489638"/>
            <a:ext cx="3525497" cy="303051"/>
          </a:xfrm>
          <a:prstGeom prst="rect"/>
        </p:spPr>
      </p:pic>
      <p:pic>
        <p:nvPicPr>
          <p:cNvPr id="2097169" name="Рисунок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04055" y="267756"/>
            <a:ext cx="1255740" cy="625464"/>
          </a:xfrm>
          <a:prstGeom prst="rect"/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24.06.2024</a:t>
            </a:fld>
            <a:endParaRPr lang="ru-RU"/>
          </a:p>
        </p:txBody>
      </p:sp>
      <p:sp>
        <p:nvSpPr>
          <p:cNvPr id="1048783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48784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t>‹#›</a:t>
            </a:fld>
            <a:endParaRPr dirty="0" lang="ru-RU"/>
          </a:p>
        </p:txBody>
      </p:sp>
      <p:sp>
        <p:nvSpPr>
          <p:cNvPr id="1048785" name="Заголовок 1"/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/>
        </p:spPr>
        <p:txBody>
          <a:bodyPr anchor="b" anchorCtr="0" bIns="45720" lIns="91440" rIns="91440" rtlCol="0" tIns="45720" vert="horz">
            <a:noAutofit/>
          </a:bodyPr>
          <a:p>
            <a:r>
              <a:rPr dirty="0" lang="ru-RU"/>
              <a:t>ОБРАЗЕЦ ЗАГОЛОВКА</a:t>
            </a:r>
          </a:p>
        </p:txBody>
      </p:sp>
      <p:sp>
        <p:nvSpPr>
          <p:cNvPr id="1048786" name="Текст 35"/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indent="0" marL="0">
              <a:buNone/>
              <a:defRPr b="0" sz="1400">
                <a:solidFill>
                  <a:schemeClr val="bg1"/>
                </a:solidFill>
              </a:defRPr>
            </a:lvl1pPr>
          </a:lstStyle>
          <a:p>
            <a:pPr lvl="0"/>
            <a:r>
              <a:rPr dirty="0" lang="ru-RU"/>
              <a:t>Описание проблемы </a:t>
            </a:r>
          </a:p>
        </p:txBody>
      </p:sp>
      <p:sp>
        <p:nvSpPr>
          <p:cNvPr id="1048787" name="Текст 35"/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indent="0" marL="0">
              <a:buNone/>
              <a:defRPr b="0" sz="1400">
                <a:solidFill>
                  <a:schemeClr val="bg1"/>
                </a:solidFill>
              </a:defRPr>
            </a:lvl1pPr>
          </a:lstStyle>
          <a:p>
            <a:pPr lvl="0"/>
            <a:r>
              <a:rPr dirty="0" lang="ru-RU"/>
              <a:t>Примеры уже имеющихся способов решения данной проблемы</a:t>
            </a:r>
          </a:p>
        </p:txBody>
      </p:sp>
      <p:sp>
        <p:nvSpPr>
          <p:cNvPr id="1048788" name="Текст 35"/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indent="0" marL="0">
              <a:buNone/>
              <a:defRPr b="0" sz="1400">
                <a:solidFill>
                  <a:schemeClr val="bg1"/>
                </a:solidFill>
              </a:defRPr>
            </a:lvl1pPr>
          </a:lstStyle>
          <a:p>
            <a:pPr lvl="0"/>
            <a:r>
              <a:rPr dirty="0" lang="ru-RU"/>
              <a:t>Ваше предложение решения данной проблемы</a:t>
            </a:r>
          </a:p>
        </p:txBody>
      </p:sp>
      <p:sp>
        <p:nvSpPr>
          <p:cNvPr id="1048789" name="Текст 35"/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algn="ctr" indent="0" marL="0">
              <a:buNone/>
              <a:defRPr b="1" sz="16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Проблема</a:t>
            </a:r>
          </a:p>
        </p:txBody>
      </p:sp>
      <p:sp>
        <p:nvSpPr>
          <p:cNvPr id="1048790" name="Текст 35"/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algn="ctr" indent="0" marL="0">
              <a:buNone/>
              <a:defRPr b="1" sz="16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Альтернативные решения</a:t>
            </a:r>
          </a:p>
        </p:txBody>
      </p:sp>
      <p:sp>
        <p:nvSpPr>
          <p:cNvPr id="1048791" name="Текст 35"/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algn="ctr" indent="0" marL="0">
              <a:buNone/>
              <a:defRPr b="1" sz="16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Решение</a:t>
            </a:r>
          </a:p>
        </p:txBody>
      </p:sp>
      <p:pic>
        <p:nvPicPr>
          <p:cNvPr id="2097190" name="Рисунок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250873" y="489638"/>
            <a:ext cx="3525497" cy="303051"/>
          </a:xfrm>
          <a:prstGeom prst="rect"/>
        </p:spPr>
      </p:pic>
      <p:pic>
        <p:nvPicPr>
          <p:cNvPr id="2097191" name="Рисунок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04055" y="267756"/>
            <a:ext cx="1255740" cy="625464"/>
          </a:xfrm>
          <a:prstGeom prst="rect"/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1048698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24.06.2024</a:t>
            </a:fld>
            <a:endParaRPr lang="ru-RU"/>
          </a:p>
        </p:txBody>
      </p:sp>
      <p:sp>
        <p:nvSpPr>
          <p:cNvPr id="1048699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48700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t>‹#›</a:t>
            </a:fld>
            <a:endParaRPr dirty="0" lang="ru-RU"/>
          </a:p>
        </p:txBody>
      </p:sp>
      <p:sp>
        <p:nvSpPr>
          <p:cNvPr id="1048701" name="Заголовок 1"/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/>
        </p:spPr>
        <p:txBody>
          <a:bodyPr anchor="b" anchorCtr="0" bIns="45720" lIns="91440" rIns="91440" rtlCol="0" tIns="45720" vert="horz">
            <a:noAutofit/>
          </a:bodyPr>
          <a:p>
            <a:r>
              <a:rPr dirty="0" lang="ru-RU"/>
              <a:t>ОБРАЗЕЦ ЗАГОЛОВКА</a:t>
            </a:r>
          </a:p>
        </p:txBody>
      </p:sp>
      <p:sp>
        <p:nvSpPr>
          <p:cNvPr id="1048702" name="Текст 7"/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703" name="Текст 7"/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704" name="Текст 7"/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097170" name="Рисунок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250873" y="489638"/>
            <a:ext cx="3525497" cy="303051"/>
          </a:xfrm>
          <a:prstGeom prst="rect"/>
        </p:spPr>
      </p:pic>
      <p:pic>
        <p:nvPicPr>
          <p:cNvPr id="2097171" name="Рисунок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04055" y="267756"/>
            <a:ext cx="1255740" cy="625464"/>
          </a:xfrm>
          <a:prstGeom prst="rect"/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9" name="Прямоугольник 102"/>
          <p:cNvSpPr/>
          <p:nvPr userDrawn="1"/>
        </p:nvSpPr>
        <p:spPr>
          <a:xfrm flipV="1">
            <a:off x="0" y="4324414"/>
            <a:ext cx="5330956" cy="678504"/>
          </a:xfrm>
          <a:prstGeom prst="rect"/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ru-RU"/>
          </a:p>
        </p:txBody>
      </p:sp>
      <p:sp>
        <p:nvSpPr>
          <p:cNvPr id="1048770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24.06.2024</a:t>
            </a:fld>
            <a:endParaRPr lang="ru-RU"/>
          </a:p>
        </p:txBody>
      </p:sp>
      <p:sp>
        <p:nvSpPr>
          <p:cNvPr id="1048771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48772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t>‹#›</a:t>
            </a:fld>
            <a:endParaRPr dirty="0" lang="ru-RU"/>
          </a:p>
        </p:txBody>
      </p:sp>
      <p:sp>
        <p:nvSpPr>
          <p:cNvPr id="1048773" name="Заголовок 1"/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/>
        </p:spPr>
        <p:txBody>
          <a:bodyPr anchor="b" anchorCtr="0" bIns="45720" lIns="91440" rIns="91440" rtlCol="0" tIns="45720" vert="horz">
            <a:noAutofit/>
          </a:bodyPr>
          <a:p>
            <a:r>
              <a:rPr dirty="0" lang="ru-RU"/>
              <a:t>ОБРАЗЕЦ ЗАГОЛОВКА</a:t>
            </a:r>
          </a:p>
        </p:txBody>
      </p:sp>
      <p:sp>
        <p:nvSpPr>
          <p:cNvPr id="1048774" name="Текст 7"/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775" name="Текст 7"/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776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048777" name="Picture Placeholder 1"/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048778" name="Прямоугольник 123"/>
          <p:cNvSpPr/>
          <p:nvPr userDrawn="1"/>
        </p:nvSpPr>
        <p:spPr>
          <a:xfrm flipV="1">
            <a:off x="6862163" y="4324414"/>
            <a:ext cx="5330956" cy="678504"/>
          </a:xfrm>
          <a:prstGeom prst="rect"/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ru-RU"/>
          </a:p>
        </p:txBody>
      </p:sp>
      <p:pic>
        <p:nvPicPr>
          <p:cNvPr id="2097186" name="Рисунок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250873" y="489638"/>
            <a:ext cx="3525497" cy="303051"/>
          </a:xfrm>
          <a:prstGeom prst="rect"/>
        </p:spPr>
      </p:pic>
      <p:pic>
        <p:nvPicPr>
          <p:cNvPr id="2097187" name="Рисунок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04055" y="267756"/>
            <a:ext cx="1255740" cy="625464"/>
          </a:xfrm>
          <a:prstGeom prst="rect"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24.06.2024</a:t>
            </a:fld>
            <a:endParaRPr lang="ru-RU"/>
          </a:p>
        </p:txBody>
      </p:sp>
      <p:sp>
        <p:nvSpPr>
          <p:cNvPr id="1048588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48589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t>‹#›</a:t>
            </a:fld>
            <a:endParaRPr dirty="0" lang="ru-RU"/>
          </a:p>
        </p:txBody>
      </p:sp>
      <p:sp>
        <p:nvSpPr>
          <p:cNvPr id="1048590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/>
        </p:spPr>
        <p:txBody>
          <a:bodyPr anchor="b" anchorCtr="0" bIns="45720" lIns="91440" rIns="91440" rtlCol="0" tIns="45720" vert="horz">
            <a:noAutofit/>
          </a:bodyPr>
          <a:p>
            <a:r>
              <a:rPr dirty="0" lang="ru-RU"/>
              <a:t>КОМАНДА «НАЗВАНИЕ»</a:t>
            </a:r>
          </a:p>
        </p:txBody>
      </p:sp>
      <p:sp>
        <p:nvSpPr>
          <p:cNvPr id="1048591" name="Текст 35"/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/>
          <a:ln>
            <a:noFill/>
          </a:ln>
        </p:spPr>
        <p:txBody>
          <a:bodyPr>
            <a:normAutofit/>
          </a:bodyPr>
          <a:lstStyle>
            <a:lvl1pPr indent="-144688" marL="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dirty="0" lang="ru-RU"/>
              <a:t>Роль в команде</a:t>
            </a:r>
          </a:p>
          <a:p>
            <a:pPr lvl="0"/>
            <a:r>
              <a:rPr dirty="0" lang="en-US"/>
              <a:t>Telegram</a:t>
            </a:r>
          </a:p>
          <a:p>
            <a:pPr lvl="0"/>
            <a:r>
              <a:rPr dirty="0" lang="ru-RU"/>
              <a:t>Номер</a:t>
            </a:r>
          </a:p>
        </p:txBody>
      </p:sp>
      <p:sp>
        <p:nvSpPr>
          <p:cNvPr id="1048592" name="Текст 35"/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/>
          <a:ln>
            <a:noFill/>
          </a:ln>
        </p:spPr>
        <p:txBody>
          <a:bodyPr>
            <a:normAutofit/>
          </a:bodyPr>
          <a:lstStyle>
            <a:lvl1pPr indent="-144688" marL="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dirty="0" lang="ru-RU"/>
              <a:t>Роль в команде</a:t>
            </a:r>
          </a:p>
          <a:p>
            <a:pPr lvl="0"/>
            <a:r>
              <a:rPr dirty="0" lang="en-US"/>
              <a:t>Telegram</a:t>
            </a:r>
          </a:p>
          <a:p>
            <a:pPr lvl="0"/>
            <a:r>
              <a:rPr dirty="0" lang="ru-RU"/>
              <a:t>Номер</a:t>
            </a:r>
          </a:p>
        </p:txBody>
      </p:sp>
      <p:sp>
        <p:nvSpPr>
          <p:cNvPr id="1048593" name="Текст 35"/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/>
          <a:ln>
            <a:noFill/>
          </a:ln>
        </p:spPr>
        <p:txBody>
          <a:bodyPr>
            <a:normAutofit/>
          </a:bodyPr>
          <a:lstStyle>
            <a:lvl1pPr indent="-144688" marL="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dirty="0" lang="ru-RU"/>
              <a:t>Роль в команде</a:t>
            </a:r>
          </a:p>
          <a:p>
            <a:pPr lvl="0"/>
            <a:r>
              <a:rPr dirty="0" lang="en-US"/>
              <a:t>Telegram</a:t>
            </a:r>
          </a:p>
          <a:p>
            <a:pPr lvl="0"/>
            <a:r>
              <a:rPr dirty="0" lang="ru-RU"/>
              <a:t>Номер</a:t>
            </a:r>
          </a:p>
        </p:txBody>
      </p:sp>
      <p:sp>
        <p:nvSpPr>
          <p:cNvPr id="1048594" name="Текст 35"/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/>
          <a:ln>
            <a:noFill/>
          </a:ln>
        </p:spPr>
        <p:txBody>
          <a:bodyPr>
            <a:normAutofit/>
          </a:bodyPr>
          <a:lstStyle>
            <a:lvl1pPr indent="-144688" marL="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dirty="0" lang="ru-RU"/>
              <a:t>Роль в команде</a:t>
            </a:r>
          </a:p>
          <a:p>
            <a:pPr lvl="0"/>
            <a:r>
              <a:rPr dirty="0" lang="en-US"/>
              <a:t>Telegram</a:t>
            </a:r>
          </a:p>
          <a:p>
            <a:pPr lvl="0"/>
            <a:r>
              <a:rPr dirty="0" lang="ru-RU"/>
              <a:t>Номер</a:t>
            </a:r>
          </a:p>
        </p:txBody>
      </p:sp>
      <p:sp>
        <p:nvSpPr>
          <p:cNvPr id="1048595" name="Текст 35"/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/>
          <a:ln>
            <a:noFill/>
          </a:ln>
        </p:spPr>
        <p:txBody>
          <a:bodyPr>
            <a:normAutofit/>
          </a:bodyPr>
          <a:lstStyle>
            <a:lvl1pPr indent="-144688" marL="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dirty="0" lang="ru-RU"/>
              <a:t>Роль в команде</a:t>
            </a:r>
          </a:p>
          <a:p>
            <a:pPr lvl="0"/>
            <a:r>
              <a:rPr dirty="0" lang="en-US"/>
              <a:t>Telegram</a:t>
            </a:r>
          </a:p>
          <a:p>
            <a:pPr lvl="0"/>
            <a:r>
              <a:rPr dirty="0" lang="ru-RU"/>
              <a:t>Номер</a:t>
            </a:r>
          </a:p>
        </p:txBody>
      </p:sp>
      <p:pic>
        <p:nvPicPr>
          <p:cNvPr id="2097155" name="Рисунок 7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250873" y="489638"/>
            <a:ext cx="3525497" cy="303051"/>
          </a:xfrm>
          <a:prstGeom prst="rect"/>
        </p:spPr>
      </p:pic>
      <p:pic>
        <p:nvPicPr>
          <p:cNvPr id="2097156" name="Рисунок 8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04055" y="267756"/>
            <a:ext cx="1255740" cy="625464"/>
          </a:xfrm>
          <a:prstGeom prst="rect"/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2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48793" name="Текст 35"/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/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b="1" sz="1800">
                <a:solidFill>
                  <a:schemeClr val="accent1"/>
                </a:solidFill>
              </a:defRPr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794" name="Текст 35"/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/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795" name="Текст 35"/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/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b="1" sz="18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796" name="Текст 35"/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/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797" name="Текст 35"/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/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b="1" sz="1800">
                <a:solidFill>
                  <a:schemeClr val="accent4"/>
                </a:solidFill>
              </a:defRPr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798" name="Текст 35"/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/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799" name="Текст 35"/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/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b="1" sz="1800">
                <a:solidFill>
                  <a:schemeClr val="accent2"/>
                </a:solidFill>
              </a:defRPr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sp>
        <p:nvSpPr>
          <p:cNvPr id="1048800" name="Текст 35"/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/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dirty="0" lang="ru-RU"/>
              <a:t>Образец текста</a:t>
            </a:r>
          </a:p>
        </p:txBody>
      </p:sp>
      <p:cxnSp>
        <p:nvCxnSpPr>
          <p:cNvPr id="3145737" name="Google Shape;2799;p94"/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/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38" name="Google Shape;2799;p94"/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/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39" name="Google Shape;2799;p94"/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/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5740" name="Google Shape;2799;p94"/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/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8801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/>
              <a:t>Образец заголовка</a:t>
            </a:r>
          </a:p>
        </p:txBody>
      </p:sp>
      <p:sp>
        <p:nvSpPr>
          <p:cNvPr id="1048802" name="Дата 8"/>
          <p:cNvSpPr>
            <a:spLocks noGrp="1"/>
          </p:cNvSpPr>
          <p:nvPr>
            <p:ph type="dt" sz="half" idx="28"/>
          </p:nvPr>
        </p:nvSpPr>
        <p:spPr/>
        <p:txBody>
          <a:bodyPr/>
          <a:p>
            <a:fld id="{9D490EE5-ED7D-46E8-8345-A78A0CB0F4A4}" type="datetime1">
              <a:rPr lang="ru-RU" smtClean="0"/>
              <a:t>24.06.2024</a:t>
            </a:fld>
            <a:endParaRPr lang="ru-RU"/>
          </a:p>
        </p:txBody>
      </p:sp>
      <p:sp>
        <p:nvSpPr>
          <p:cNvPr id="1048803" name="Нижний колонтитул 9"/>
          <p:cNvSpPr>
            <a:spLocks noGrp="1"/>
          </p:cNvSpPr>
          <p:nvPr>
            <p:ph type="ftr" sz="quarter" idx="29"/>
          </p:nvPr>
        </p:nvSpPr>
        <p:spPr/>
        <p:txBody>
          <a:bodyPr/>
          <a:p>
            <a:endParaRPr lang="ru-RU"/>
          </a:p>
        </p:txBody>
      </p:sp>
      <p:sp>
        <p:nvSpPr>
          <p:cNvPr id="1048804" name="Номер слайда 10"/>
          <p:cNvSpPr>
            <a:spLocks noGrp="1"/>
          </p:cNvSpPr>
          <p:nvPr>
            <p:ph type="sldNum" sz="quarter" idx="30"/>
          </p:nvPr>
        </p:nvSpPr>
        <p:spPr/>
        <p:txBody>
          <a:bodyPr/>
          <a:p>
            <a:fld id="{52DCC5B9-D646-4B76-891F-6FF4E74E9CB4}" type="slidenum">
              <a:rPr lang="ru-RU" smtClean="0"/>
              <a:t>‹#›</a:t>
            </a:fld>
            <a:endParaRPr dirty="0" lang="ru-RU"/>
          </a:p>
        </p:txBody>
      </p:sp>
      <p:pic>
        <p:nvPicPr>
          <p:cNvPr id="2097192" name="Рисунок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250873" y="489638"/>
            <a:ext cx="3525497" cy="303051"/>
          </a:xfrm>
          <a:prstGeom prst="rect"/>
        </p:spPr>
      </p:pic>
      <p:pic>
        <p:nvPicPr>
          <p:cNvPr id="2097193" name="Рисунок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04055" y="267756"/>
            <a:ext cx="1255740" cy="625464"/>
          </a:xfrm>
          <a:prstGeom prst="rect"/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48733" name="Picture Placeholder 1"/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48734" name="Picture Placeholder 1"/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48735" name="Picture Placeholder 1"/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48736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24.06.2024</a:t>
            </a:fld>
            <a:endParaRPr lang="ru-RU"/>
          </a:p>
        </p:txBody>
      </p:sp>
      <p:sp>
        <p:nvSpPr>
          <p:cNvPr id="1048737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4873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t>‹#›</a:t>
            </a:fld>
            <a:endParaRPr dirty="0" lang="ru-RU"/>
          </a:p>
        </p:txBody>
      </p:sp>
      <p:sp>
        <p:nvSpPr>
          <p:cNvPr id="1048739" name="Текст 7"/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740" name="Текст 7"/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741" name="Текст 7"/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742" name="Текст 7"/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743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/>
              <a:t>Образец заголовка</a:t>
            </a:r>
          </a:p>
        </p:txBody>
      </p:sp>
      <p:pic>
        <p:nvPicPr>
          <p:cNvPr id="2097178" name="Рисунок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250873" y="489638"/>
            <a:ext cx="3525497" cy="303051"/>
          </a:xfrm>
          <a:prstGeom prst="rect"/>
        </p:spPr>
      </p:pic>
      <p:pic>
        <p:nvPicPr>
          <p:cNvPr id="2097179" name="Рисунок 3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04055" y="267756"/>
            <a:ext cx="1255740" cy="625464"/>
          </a:xfrm>
          <a:prstGeom prst="rect"/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Рисунок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250873" y="489638"/>
            <a:ext cx="3525497" cy="303051"/>
          </a:xfrm>
          <a:prstGeom prst="rect"/>
        </p:spPr>
      </p:pic>
      <p:pic>
        <p:nvPicPr>
          <p:cNvPr id="2097181" name="Рисунок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04055" y="267756"/>
            <a:ext cx="1255740" cy="625464"/>
          </a:xfrm>
          <a:prstGeom prst="rect"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24.06.2024</a:t>
            </a:fld>
            <a:endParaRPr lang="ru-RU"/>
          </a:p>
        </p:txBody>
      </p:sp>
      <p:sp>
        <p:nvSpPr>
          <p:cNvPr id="1048761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48762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t>‹#›</a:t>
            </a:fld>
            <a:endParaRPr dirty="0"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5" name="Текст 2"/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/>
        </p:spPr>
        <p:txBody>
          <a:bodyPr bIns="45720" lIns="91440" rIns="91440" rtlCol="0" tIns="45720" vert="horz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dirty="0" lang="ru-RU"/>
              <a:t>Образец текста</a:t>
            </a:r>
          </a:p>
          <a:p>
            <a:pPr lvl="1"/>
            <a:r>
              <a:rPr dirty="0" lang="ru-RU"/>
              <a:t>Второй уровень</a:t>
            </a:r>
          </a:p>
          <a:p>
            <a:pPr lvl="2"/>
            <a:r>
              <a:rPr dirty="0" lang="ru-RU"/>
              <a:t>Третий уровень</a:t>
            </a:r>
          </a:p>
          <a:p>
            <a:pPr lvl="3"/>
            <a:r>
              <a:rPr dirty="0" lang="ru-RU"/>
              <a:t>Четвертый уровень</a:t>
            </a:r>
          </a:p>
          <a:p>
            <a:pPr lvl="4"/>
            <a:r>
              <a:rPr dirty="0" lang="ru-RU"/>
              <a:t>Пятый уровень</a:t>
            </a:r>
          </a:p>
        </p:txBody>
      </p:sp>
      <p:sp>
        <p:nvSpPr>
          <p:cNvPr id="1048806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24.06.2024</a:t>
            </a:fld>
            <a:endParaRPr lang="ru-RU"/>
          </a:p>
        </p:txBody>
      </p:sp>
      <p:sp>
        <p:nvSpPr>
          <p:cNvPr id="1048807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48808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t>‹#›</a:t>
            </a:fld>
            <a:endParaRPr dirty="0" lang="ru-RU"/>
          </a:p>
        </p:txBody>
      </p:sp>
      <p:sp>
        <p:nvSpPr>
          <p:cNvPr id="1048809" name="Заголовок 1"/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/>
        </p:spPr>
        <p:txBody>
          <a:bodyPr anchor="b" anchorCtr="0" bIns="45720" lIns="91440" rIns="91440" rtlCol="0" tIns="45720" vert="horz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dirty="0" lang="ru-RU"/>
              <a:t>ОБРАЗЕЦ ЗАГОЛОВКА</a:t>
            </a:r>
          </a:p>
        </p:txBody>
      </p:sp>
      <p:pic>
        <p:nvPicPr>
          <p:cNvPr id="2097194" name="Рисунок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250873" y="489638"/>
            <a:ext cx="3525497" cy="303051"/>
          </a:xfrm>
          <a:prstGeom prst="rect"/>
        </p:spPr>
      </p:pic>
      <p:pic>
        <p:nvPicPr>
          <p:cNvPr id="2097195" name="Рисунок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04055" y="267756"/>
            <a:ext cx="1255740" cy="625464"/>
          </a:xfrm>
          <a:prstGeom prst="rect"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Объект 2"/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764" name="Объект 3"/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p>
            <a:pPr lvl="0"/>
            <a:r>
              <a:rPr dirty="0" lang="ru-RU"/>
              <a:t>Образец текста</a:t>
            </a:r>
          </a:p>
          <a:p>
            <a:pPr lvl="1"/>
            <a:r>
              <a:rPr dirty="0" lang="ru-RU"/>
              <a:t>Второй уровень</a:t>
            </a:r>
          </a:p>
          <a:p>
            <a:pPr lvl="2"/>
            <a:r>
              <a:rPr dirty="0" lang="ru-RU"/>
              <a:t>Третий уровень</a:t>
            </a:r>
          </a:p>
          <a:p>
            <a:pPr lvl="3"/>
            <a:r>
              <a:rPr dirty="0" lang="ru-RU"/>
              <a:t>Четвертый уровень</a:t>
            </a:r>
          </a:p>
          <a:p>
            <a:pPr lvl="4"/>
            <a:r>
              <a:rPr dirty="0" lang="ru-RU"/>
              <a:t>Пятый уровень</a:t>
            </a:r>
          </a:p>
        </p:txBody>
      </p:sp>
      <p:sp>
        <p:nvSpPr>
          <p:cNvPr id="1048765" name="Дата 3"/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24.06.2024</a:t>
            </a:fld>
            <a:endParaRPr lang="ru-RU"/>
          </a:p>
        </p:txBody>
      </p:sp>
      <p:sp>
        <p:nvSpPr>
          <p:cNvPr id="104876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4876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t>‹#›</a:t>
            </a:fld>
            <a:endParaRPr dirty="0" lang="ru-RU"/>
          </a:p>
        </p:txBody>
      </p:sp>
      <p:sp>
        <p:nvSpPr>
          <p:cNvPr id="1048768" name="Заголовок 1"/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/>
        </p:spPr>
        <p:txBody>
          <a:bodyPr anchor="b" anchorCtr="0" bIns="45720" lIns="91440" rIns="91440" rtlCol="0" tIns="45720" vert="horz">
            <a:noAutofit/>
          </a:bodyPr>
          <a:p>
            <a:r>
              <a:rPr dirty="0" lang="ru-RU"/>
              <a:t>ОБРАЗЕЦ ЗАГОЛОВКА</a:t>
            </a:r>
          </a:p>
        </p:txBody>
      </p:sp>
      <p:pic>
        <p:nvPicPr>
          <p:cNvPr id="2097184" name="Рисунок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250873" y="489638"/>
            <a:ext cx="3525497" cy="303051"/>
          </a:xfrm>
          <a:prstGeom prst="rect"/>
        </p:spPr>
      </p:pic>
      <p:pic>
        <p:nvPicPr>
          <p:cNvPr id="2097185" name="Рисунок 4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04055" y="267756"/>
            <a:ext cx="1255740" cy="625464"/>
          </a:xfrm>
          <a:prstGeom prst="rect"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Текст 2"/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indent="0" marL="0">
              <a:buNone/>
              <a:defRPr b="1" sz="1400"/>
            </a:lvl1pPr>
            <a:lvl2pPr indent="0" marL="289378">
              <a:buNone/>
              <a:defRPr b="1" sz="1266"/>
            </a:lvl2pPr>
            <a:lvl3pPr indent="0" marL="578755">
              <a:buNone/>
              <a:defRPr b="1" sz="1141"/>
            </a:lvl3pPr>
            <a:lvl4pPr indent="0" marL="868132">
              <a:buNone/>
              <a:defRPr b="1" sz="1013"/>
            </a:lvl4pPr>
            <a:lvl5pPr indent="0" marL="1157510">
              <a:buNone/>
              <a:defRPr b="1" sz="1013"/>
            </a:lvl5pPr>
            <a:lvl6pPr indent="0" marL="1446887">
              <a:buNone/>
              <a:defRPr b="1" sz="1013"/>
            </a:lvl6pPr>
            <a:lvl7pPr indent="0" marL="1736266">
              <a:buNone/>
              <a:defRPr b="1" sz="1013"/>
            </a:lvl7pPr>
            <a:lvl8pPr indent="0" marL="2025644">
              <a:buNone/>
              <a:defRPr b="1" sz="1013"/>
            </a:lvl8pPr>
            <a:lvl9pPr indent="0" marL="2315021">
              <a:buNone/>
              <a:defRPr b="1" sz="101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48706" name="Объект 3"/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dirty="0" lang="ru-RU"/>
          </a:p>
        </p:txBody>
      </p:sp>
      <p:sp>
        <p:nvSpPr>
          <p:cNvPr id="1048707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indent="0" marL="0">
              <a:buNone/>
              <a:defRPr b="1" sz="1400"/>
            </a:lvl1pPr>
            <a:lvl2pPr indent="0" marL="289378">
              <a:buNone/>
              <a:defRPr b="1" sz="1266"/>
            </a:lvl2pPr>
            <a:lvl3pPr indent="0" marL="578755">
              <a:buNone/>
              <a:defRPr b="1" sz="1141"/>
            </a:lvl3pPr>
            <a:lvl4pPr indent="0" marL="868132">
              <a:buNone/>
              <a:defRPr b="1" sz="1013"/>
            </a:lvl4pPr>
            <a:lvl5pPr indent="0" marL="1157510">
              <a:buNone/>
              <a:defRPr b="1" sz="1013"/>
            </a:lvl5pPr>
            <a:lvl6pPr indent="0" marL="1446887">
              <a:buNone/>
              <a:defRPr b="1" sz="1013"/>
            </a:lvl6pPr>
            <a:lvl7pPr indent="0" marL="1736266">
              <a:buNone/>
              <a:defRPr b="1" sz="1013"/>
            </a:lvl7pPr>
            <a:lvl8pPr indent="0" marL="2025644">
              <a:buNone/>
              <a:defRPr b="1" sz="1013"/>
            </a:lvl8pPr>
            <a:lvl9pPr indent="0" marL="2315021">
              <a:buNone/>
              <a:defRPr b="1" sz="1013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48708" name="Объект 5"/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709" name="Дата 3"/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24.06.2024</a:t>
            </a:fld>
            <a:endParaRPr lang="ru-RU"/>
          </a:p>
        </p:txBody>
      </p:sp>
      <p:sp>
        <p:nvSpPr>
          <p:cNvPr id="1048710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4871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t>‹#›</a:t>
            </a:fld>
            <a:endParaRPr dirty="0" lang="ru-RU"/>
          </a:p>
        </p:txBody>
      </p:sp>
      <p:sp>
        <p:nvSpPr>
          <p:cNvPr id="1048712" name="Заголовок 1"/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/>
        </p:spPr>
        <p:txBody>
          <a:bodyPr anchor="b" anchorCtr="0" bIns="45720" lIns="91440" rIns="91440" rtlCol="0" tIns="45720" vert="horz">
            <a:noAutofit/>
          </a:bodyPr>
          <a:p>
            <a:r>
              <a:rPr dirty="0" lang="ru-RU"/>
              <a:t>ОБРАЗЕЦ ЗАГОЛОВКА</a:t>
            </a:r>
          </a:p>
        </p:txBody>
      </p:sp>
      <p:pic>
        <p:nvPicPr>
          <p:cNvPr id="2097172" name="Рисунок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250873" y="489638"/>
            <a:ext cx="3525497" cy="303051"/>
          </a:xfrm>
          <a:prstGeom prst="rect"/>
        </p:spPr>
      </p:pic>
      <p:pic>
        <p:nvPicPr>
          <p:cNvPr id="2097173" name="Рисунок 6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04055" y="267756"/>
            <a:ext cx="1255740" cy="625464"/>
          </a:xfrm>
          <a:prstGeom prst="rect"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Пустой слайд"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9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24.06.2024</a:t>
            </a:fld>
            <a:endParaRPr lang="ru-RU"/>
          </a:p>
        </p:txBody>
      </p:sp>
      <p:sp>
        <p:nvSpPr>
          <p:cNvPr id="1048780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48781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t>‹#›</a:t>
            </a:fld>
            <a:endParaRPr dirty="0" lang="ru-RU"/>
          </a:p>
        </p:txBody>
      </p:sp>
      <p:pic>
        <p:nvPicPr>
          <p:cNvPr id="2097188" name="Рисунок 1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250873" y="489638"/>
            <a:ext cx="3525497" cy="303051"/>
          </a:xfrm>
          <a:prstGeom prst="rect"/>
        </p:spPr>
      </p:pic>
      <p:pic>
        <p:nvPicPr>
          <p:cNvPr id="2097189" name="Рисунок 2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04055" y="267756"/>
            <a:ext cx="1255740" cy="625464"/>
          </a:xfrm>
          <a:prstGeom prst="rect"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Объект с подписью"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dirty="0" lang="ru-RU"/>
              <a:t>ОБРАЗЕЦ ЗАГОЛОВКА</a:t>
            </a:r>
          </a:p>
        </p:txBody>
      </p:sp>
      <p:sp>
        <p:nvSpPr>
          <p:cNvPr id="1048823" name="Объект 2"/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48824" name="Текст 3"/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indent="0" marL="0">
              <a:buNone/>
              <a:defRPr sz="1400"/>
            </a:lvl1pPr>
            <a:lvl2pPr indent="0" marL="289378">
              <a:buNone/>
              <a:defRPr sz="886"/>
            </a:lvl2pPr>
            <a:lvl3pPr indent="0" marL="578755">
              <a:buNone/>
              <a:defRPr sz="760"/>
            </a:lvl3pPr>
            <a:lvl4pPr indent="0" marL="868132">
              <a:buNone/>
              <a:defRPr sz="631"/>
            </a:lvl4pPr>
            <a:lvl5pPr indent="0" marL="1157510">
              <a:buNone/>
              <a:defRPr sz="631"/>
            </a:lvl5pPr>
            <a:lvl6pPr indent="0" marL="1446887">
              <a:buNone/>
              <a:defRPr sz="631"/>
            </a:lvl6pPr>
            <a:lvl7pPr indent="0" marL="1736266">
              <a:buNone/>
              <a:defRPr sz="631"/>
            </a:lvl7pPr>
            <a:lvl8pPr indent="0" marL="2025644">
              <a:buNone/>
              <a:defRPr sz="631"/>
            </a:lvl8pPr>
            <a:lvl9pPr indent="0" marL="2315021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48825" name="Дата 3"/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24.06.2024</a:t>
            </a:fld>
            <a:endParaRPr lang="ru-RU"/>
          </a:p>
        </p:txBody>
      </p:sp>
      <p:sp>
        <p:nvSpPr>
          <p:cNvPr id="1048826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4882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t>‹#›</a:t>
            </a:fld>
            <a:endParaRPr dirty="0" lang="ru-RU"/>
          </a:p>
        </p:txBody>
      </p:sp>
      <p:pic>
        <p:nvPicPr>
          <p:cNvPr id="2097198" name="Рисунок 4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250873" y="489638"/>
            <a:ext cx="3525497" cy="303051"/>
          </a:xfrm>
          <a:prstGeom prst="rect"/>
        </p:spPr>
      </p:pic>
      <p:pic>
        <p:nvPicPr>
          <p:cNvPr id="2097199" name="Рисунок 5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404055" y="267756"/>
            <a:ext cx="1255740" cy="625464"/>
          </a:xfrm>
          <a:prstGeom prst="rect"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4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ABAB2196-A440-4E25-B9FF-D0ADB01B1A15}" type="datetime1">
              <a:rPr lang="ru-RU" smtClean="0"/>
              <a:t>24.06.2024</a:t>
            </a:fld>
            <a:endParaRPr lang="ru-RU"/>
          </a:p>
        </p:txBody>
      </p:sp>
      <p:sp>
        <p:nvSpPr>
          <p:cNvPr id="1048745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ru-RU"/>
          </a:p>
        </p:txBody>
      </p:sp>
      <p:sp>
        <p:nvSpPr>
          <p:cNvPr id="1048746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dirty="0" lang="ru-RU"/>
              <a:t>ОБРАЗЕЦ ЗАГОЛОВКА</a:t>
            </a:r>
          </a:p>
        </p:txBody>
      </p:sp>
      <p:sp>
        <p:nvSpPr>
          <p:cNvPr id="104874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t>‹#›</a:t>
            </a:fld>
            <a:endParaRPr dirty="0"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551"/>
        </a:solidFill>
        <a:effectLst/>
      </p:bgPr>
    </p:bg>
    <p:spTree>
      <p:nvGrpSpPr>
        <p:cNvPr id="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Заголовок 1"/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/>
        </p:spPr>
        <p:txBody>
          <a:bodyPr anchor="b" anchorCtr="0" bIns="45720" lIns="91440" rIns="91440" rtlCol="0" tIns="45720" vert="horz">
            <a:noAutofit/>
          </a:bodyPr>
          <a:p>
            <a:r>
              <a:rPr dirty="0" lang="ru-RU"/>
              <a:t>ОБРАЗЕЦ ЗАГОЛОВКА</a:t>
            </a:r>
          </a:p>
        </p:txBody>
      </p:sp>
      <p:sp>
        <p:nvSpPr>
          <p:cNvPr id="1048577" name="Текст 2"/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dirty="0" lang="ru-RU"/>
              <a:t>Образец текста</a:t>
            </a:r>
          </a:p>
          <a:p>
            <a:pPr lvl="1"/>
            <a:r>
              <a:rPr dirty="0" lang="ru-RU"/>
              <a:t>Второй уровень</a:t>
            </a:r>
          </a:p>
          <a:p>
            <a:pPr lvl="2"/>
            <a:r>
              <a:rPr dirty="0" lang="ru-RU"/>
              <a:t>Третий уровень</a:t>
            </a:r>
          </a:p>
          <a:p>
            <a:pPr lvl="3"/>
            <a:r>
              <a:rPr dirty="0" lang="ru-RU"/>
              <a:t>Четвертый уровень</a:t>
            </a:r>
          </a:p>
          <a:p>
            <a:pPr lvl="4"/>
            <a:r>
              <a:rPr dirty="0" lang="ru-RU"/>
              <a:t>Пятый уровень</a:t>
            </a:r>
          </a:p>
        </p:txBody>
      </p:sp>
      <p:sp>
        <p:nvSpPr>
          <p:cNvPr id="1048578" name="Дата 3"/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24.06.2024</a:t>
            </a:fld>
            <a:endParaRPr lang="ru-RU"/>
          </a:p>
        </p:txBody>
      </p:sp>
      <p:sp>
        <p:nvSpPr>
          <p:cNvPr id="1048579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48580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t>‹#›</a:t>
            </a:fld>
            <a:endParaRPr dirty="0" lang="ru-RU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</p:sldLayoutIdLst>
  <p:hf dt="0" ftr="0" hdr="0" sldNum="1"/>
  <p:txStyles>
    <p:titleStyle>
      <a:lvl1pPr algn="l" defTabSz="578755" eaLnBrk="1" hangingPunct="1" latinLnBrk="0" rtl="0">
        <a:lnSpc>
          <a:spcPct val="90000"/>
        </a:lnSpc>
        <a:spcBef>
          <a:spcPct val="0"/>
        </a:spcBef>
        <a:buNone/>
        <a:defRPr b="1" sz="1997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algn="l" defTabSz="578755" eaLnBrk="1" hangingPunct="1" indent="-144688" latinLnBrk="0" marL="144688" rtl="0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algn="l" defTabSz="578755" eaLnBrk="1" hangingPunct="1" indent="-144688" latinLnBrk="0" marL="434067" rtl="0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algn="l" defTabSz="578755" eaLnBrk="1" hangingPunct="1" indent="-144688" latinLnBrk="0" marL="723445" rtl="0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algn="l" defTabSz="578755" eaLnBrk="1" hangingPunct="1" indent="-144688" latinLnBrk="0" marL="1012822" rtl="0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algn="l" defTabSz="578755" eaLnBrk="1" hangingPunct="1" indent="-144688" latinLnBrk="0" marL="1302200" rtl="0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algn="l" defTabSz="578755" eaLnBrk="1" hangingPunct="1" indent="-144688" latinLnBrk="0" marL="1591576" rtl="0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578755" eaLnBrk="1" hangingPunct="1" indent="-144688" latinLnBrk="0" marL="1880955" rtl="0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578755" eaLnBrk="1" hangingPunct="1" indent="-144688" latinLnBrk="0" marL="2170334" rtl="0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578755" eaLnBrk="1" hangingPunct="1" indent="-144688" latinLnBrk="0" marL="2459712" rtl="0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algn="l" defTabSz="578755" eaLnBrk="1" hangingPunct="1" latinLnBrk="0" marL="0" rtl="0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578755" eaLnBrk="1" hangingPunct="1" latinLnBrk="0" marL="289378" rtl="0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578755" eaLnBrk="1" hangingPunct="1" latinLnBrk="0" marL="578755" rtl="0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578755" eaLnBrk="1" hangingPunct="1" latinLnBrk="0" marL="868132" rtl="0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578755" eaLnBrk="1" hangingPunct="1" latinLnBrk="0" marL="1157510" rtl="0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578755" eaLnBrk="1" hangingPunct="1" latinLnBrk="0" marL="1446887" rtl="0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578755" eaLnBrk="1" hangingPunct="1" latinLnBrk="0" marL="1736266" rtl="0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578755" eaLnBrk="1" hangingPunct="1" latinLnBrk="0" marL="2025644" rtl="0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578755" eaLnBrk="1" hangingPunct="1" latinLnBrk="0" marL="2315021" rtl="0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Заголовок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b="0" dirty="0" lang="ru-RU" err="1">
                <a:latin typeface="+mn-lt"/>
              </a:rPr>
              <a:t>Десептиконы</a:t>
            </a:r>
            <a:endParaRPr b="0" dirty="0" lang="ru-RU">
              <a:latin typeface="+mn-lt"/>
            </a:endParaRPr>
          </a:p>
        </p:txBody>
      </p:sp>
      <p:sp>
        <p:nvSpPr>
          <p:cNvPr id="1048586" name="Текст 2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r>
              <a:rPr dirty="0" lang="ru-RU"/>
              <a:t>Задача 20 «Алгоритм деперсонализации чувствительных данных»</a:t>
            </a:r>
          </a:p>
        </p:txBody>
      </p:sp>
      <p:pic>
        <p:nvPicPr>
          <p:cNvPr id="2097154" name="Рисунок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541089" y="1821230"/>
            <a:ext cx="4133415" cy="1037537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Прямоугольник с двумя учесеченными противолежащими углами 18"/>
          <p:cNvSpPr/>
          <p:nvPr/>
        </p:nvSpPr>
        <p:spPr>
          <a:xfrm>
            <a:off x="2556866" y="3459581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rtlCol="0"/>
          <a:p>
            <a:pPr algn="ctr"/>
            <a:r>
              <a:rPr b="1" dirty="0" lang="ru-RU">
                <a:solidFill>
                  <a:schemeClr val="accent2"/>
                </a:solidFill>
              </a:rPr>
              <a:t>Никита </a:t>
            </a:r>
            <a:r>
              <a:rPr b="1" dirty="0" lang="ru-RU" err="1">
                <a:solidFill>
                  <a:schemeClr val="accent2"/>
                </a:solidFill>
              </a:rPr>
              <a:t>Байнаев-Мангилев</a:t>
            </a:r>
            <a:endParaRPr b="1" dirty="0" lang="ru-RU">
              <a:solidFill>
                <a:schemeClr val="accent2"/>
              </a:solidFill>
            </a:endParaRPr>
          </a:p>
        </p:txBody>
      </p:sp>
      <p:sp>
        <p:nvSpPr>
          <p:cNvPr id="1048597" name="Прямоугольник с двумя учесеченными противолежащими углами 19"/>
          <p:cNvSpPr/>
          <p:nvPr/>
        </p:nvSpPr>
        <p:spPr>
          <a:xfrm>
            <a:off x="7898477" y="3459581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rtlCol="0"/>
          <a:p>
            <a:pPr algn="ctr"/>
            <a:r>
              <a:rPr b="1" dirty="0" lang="ru-RU">
                <a:solidFill>
                  <a:schemeClr val="accent2"/>
                </a:solidFill>
              </a:rPr>
              <a:t>Александр Годов</a:t>
            </a:r>
          </a:p>
        </p:txBody>
      </p:sp>
      <p:sp>
        <p:nvSpPr>
          <p:cNvPr id="1048598" name="Прямоугольник с одним усеченным углом 7"/>
          <p:cNvSpPr/>
          <p:nvPr/>
        </p:nvSpPr>
        <p:spPr>
          <a:xfrm>
            <a:off x="2556866" y="1330380"/>
            <a:ext cx="1980155" cy="1814617"/>
          </a:xfrm>
          <a:prstGeom prst="snip1Rect"/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rtlCol="0"/>
          <a:p>
            <a:pPr algn="ctr"/>
            <a:endParaRPr b="1" dirty="0" lang="ru-RU">
              <a:solidFill>
                <a:schemeClr val="accent2"/>
              </a:solidFill>
            </a:endParaRPr>
          </a:p>
        </p:txBody>
      </p:sp>
      <p:sp>
        <p:nvSpPr>
          <p:cNvPr id="1048599" name="Прямоугольник с одним усеченным углом 9"/>
          <p:cNvSpPr/>
          <p:nvPr/>
        </p:nvSpPr>
        <p:spPr>
          <a:xfrm>
            <a:off x="7898477" y="1330380"/>
            <a:ext cx="1980155" cy="1814617"/>
          </a:xfrm>
          <a:prstGeom prst="snip1Rect"/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rtlCol="0"/>
          <a:p>
            <a:pPr algn="ctr"/>
            <a:endParaRPr b="1" dirty="0" lang="ru-RU">
              <a:solidFill>
                <a:schemeClr val="accent2"/>
              </a:solidFill>
            </a:endParaRPr>
          </a:p>
        </p:txBody>
      </p:sp>
      <p:sp>
        <p:nvSpPr>
          <p:cNvPr id="1048600" name="Номер слайда 17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2DCC5B9-D646-4B76-891F-6FF4E74E9CB4}" type="slidenum">
              <a:rPr lang="ru-RU" smtClean="0"/>
              <a:t>2</a:t>
            </a:fld>
            <a:endParaRPr dirty="0" lang="ru-RU"/>
          </a:p>
        </p:txBody>
      </p:sp>
      <p:pic>
        <p:nvPicPr>
          <p:cNvPr id="2097157" name="Рисунок 30" descr="Изображение выглядит как человек, Человеческое лицо, в помещении, компьютер  Автоматически созданное описание"/>
          <p:cNvPicPr>
            <a:picLocks noChangeAspect="1" noGrp="1"/>
          </p:cNvPicPr>
          <p:nvPr>
            <p:ph type="pic" sz="quarter" idx="4294967295"/>
          </p:nvPr>
        </p:nvPicPr>
        <p:blipFill>
          <a:blip xmlns:r="http://schemas.openxmlformats.org/officeDocument/2006/relationships" r:embed="rId1"/>
          <a:srcRect t="3151" b="3151"/>
          <a:stretch>
            <a:fillRect/>
          </a:stretch>
        </p:blipFill>
        <p:spPr>
          <a:xfrm>
            <a:off x="2757488" y="1519238"/>
            <a:ext cx="1536700" cy="1439862"/>
          </a:xfrm>
        </p:spPr>
      </p:pic>
      <p:pic>
        <p:nvPicPr>
          <p:cNvPr id="2097158" name="Рисунок 32" descr="Изображение выглядит как человек, одежда, Человеческое лицо, в помещении  Автоматически созданное описание"/>
          <p:cNvPicPr>
            <a:picLocks noChangeAspect="1" noGrp="1"/>
          </p:cNvPicPr>
          <p:nvPr>
            <p:ph type="pic" sz="quarter" idx="4294967295"/>
          </p:nvPr>
        </p:nvPicPr>
        <p:blipFill>
          <a:blip xmlns:r="http://schemas.openxmlformats.org/officeDocument/2006/relationships" r:embed="rId2"/>
          <a:srcRect t="3051" b="3051"/>
          <a:stretch>
            <a:fillRect/>
          </a:stretch>
        </p:blipFill>
        <p:spPr>
          <a:xfrm>
            <a:off x="8094663" y="1519238"/>
            <a:ext cx="1535112" cy="1441450"/>
          </a:xfrm>
        </p:spPr>
      </p:pic>
      <p:sp>
        <p:nvSpPr>
          <p:cNvPr id="1048601" name="Заголовок 6"/>
          <p:cNvSpPr>
            <a:spLocks noGrp="1"/>
          </p:cNvSpPr>
          <p:nvPr>
            <p:ph type="title"/>
          </p:nvPr>
        </p:nvSpPr>
        <p:spPr>
          <a:xfrm>
            <a:off x="1842364" y="449787"/>
            <a:ext cx="9862734" cy="376138"/>
          </a:xfrm>
        </p:spPr>
        <p:txBody>
          <a:bodyPr/>
          <a:p>
            <a:endParaRPr dirty="0" lang="ru-RU">
              <a:latin typeface="+mn-lt"/>
            </a:endParaRPr>
          </a:p>
        </p:txBody>
      </p:sp>
      <p:sp>
        <p:nvSpPr>
          <p:cNvPr id="1048602" name="Текст 8"/>
          <p:cNvSpPr>
            <a:spLocks noGrp="1"/>
          </p:cNvSpPr>
          <p:nvPr>
            <p:ph type="body" sz="quarter" idx="27"/>
          </p:nvPr>
        </p:nvSpPr>
        <p:spPr>
          <a:xfrm>
            <a:off x="2627095" y="4424144"/>
            <a:ext cx="1843581" cy="1225988"/>
          </a:xfrm>
        </p:spPr>
        <p:txBody>
          <a:bodyPr/>
          <a:p>
            <a:pPr>
              <a:buFont typeface="Wingdings" pitchFamily="2" charset="2"/>
              <a:buChar char="§"/>
            </a:pPr>
            <a:r>
              <a:rPr dirty="0" lang="ru-RU"/>
              <a:t>Капитан</a:t>
            </a:r>
          </a:p>
          <a:p>
            <a:pPr>
              <a:buFont typeface="Wingdings" pitchFamily="2" charset="2"/>
              <a:buChar char="§"/>
            </a:pPr>
            <a:r>
              <a:rPr dirty="0" lang="en-US"/>
              <a:t>@</a:t>
            </a:r>
            <a:r>
              <a:rPr dirty="0" lang="en-US" err="1"/>
              <a:t>nickbainaev</a:t>
            </a:r>
            <a:endParaRPr dirty="0" lang="ru-RU"/>
          </a:p>
        </p:txBody>
      </p:sp>
      <p:sp>
        <p:nvSpPr>
          <p:cNvPr id="1048603" name="Текст 10"/>
          <p:cNvSpPr>
            <a:spLocks noGrp="1"/>
          </p:cNvSpPr>
          <p:nvPr>
            <p:ph type="body" sz="quarter" idx="33"/>
          </p:nvPr>
        </p:nvSpPr>
        <p:spPr>
          <a:xfrm>
            <a:off x="7975451" y="4262099"/>
            <a:ext cx="1843581" cy="1576498"/>
          </a:xfrm>
        </p:spPr>
        <p:txBody>
          <a:bodyPr/>
          <a:p>
            <a:r>
              <a:rPr dirty="0" lang="ru-RU"/>
              <a:t>Разработчик </a:t>
            </a:r>
            <a:r>
              <a:rPr dirty="0" lang="en-US"/>
              <a:t>backend</a:t>
            </a:r>
            <a:endParaRPr dirty="0" lang="ru-RU"/>
          </a:p>
          <a:p>
            <a:r>
              <a:rPr dirty="0" lang="en-US"/>
              <a:t>@</a:t>
            </a:r>
            <a:r>
              <a:rPr dirty="0" lang="en-US" err="1"/>
              <a:t>spacewall</a:t>
            </a:r>
            <a:endParaRPr dirty="0" lang="ru-RU"/>
          </a:p>
          <a:p>
            <a:endParaRPr dirty="0"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Номер слайда 20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2DCC5B9-D646-4B76-891F-6FF4E74E9CB4}" type="slidenum">
              <a:rPr lang="ru-RU" smtClean="0"/>
              <a:t>3</a:t>
            </a:fld>
            <a:endParaRPr dirty="0" lang="ru-RU"/>
          </a:p>
        </p:txBody>
      </p:sp>
      <p:sp>
        <p:nvSpPr>
          <p:cNvPr id="1048630" name="Текст 1"/>
          <p:cNvSpPr>
            <a:spLocks noGrp="1"/>
          </p:cNvSpPr>
          <p:nvPr>
            <p:ph type="body" sz="quarter" idx="37"/>
          </p:nvPr>
        </p:nvSpPr>
        <p:spPr/>
        <p:txBody>
          <a:bodyPr/>
          <a:p>
            <a:r>
              <a:rPr dirty="0" lang="ru-RU">
                <a:solidFill>
                  <a:srgbClr val="F92571"/>
                </a:solidFill>
              </a:rPr>
              <a:t>Работа с БД</a:t>
            </a:r>
          </a:p>
        </p:txBody>
      </p:sp>
      <p:sp>
        <p:nvSpPr>
          <p:cNvPr id="1048631" name="Текст 2"/>
          <p:cNvSpPr>
            <a:spLocks noGrp="1"/>
          </p:cNvSpPr>
          <p:nvPr>
            <p:ph type="body" sz="quarter" idx="38"/>
          </p:nvPr>
        </p:nvSpPr>
        <p:spPr/>
        <p:txBody>
          <a:bodyPr>
            <a:normAutofit/>
          </a:bodyPr>
          <a:p>
            <a:r>
              <a:rPr dirty="0" lang="ru-RU" err="1"/>
              <a:t>Парсинг</a:t>
            </a:r>
            <a:r>
              <a:rPr dirty="0" lang="ru-RU"/>
              <a:t> файла </a:t>
            </a:r>
            <a:r>
              <a:rPr dirty="0" lang="en-US"/>
              <a:t>.</a:t>
            </a:r>
            <a:r>
              <a:rPr dirty="0" lang="en-US" err="1"/>
              <a:t>sql</a:t>
            </a:r>
            <a:endParaRPr dirty="0" lang="ru-RU"/>
          </a:p>
          <a:p>
            <a:r>
              <a:rPr dirty="0" lang="ru-RU"/>
              <a:t>За счёт регулярных выражений формируется словарь полей БД</a:t>
            </a:r>
          </a:p>
        </p:txBody>
      </p:sp>
      <p:sp>
        <p:nvSpPr>
          <p:cNvPr id="1048632" name="Текст 3"/>
          <p:cNvSpPr>
            <a:spLocks noGrp="1"/>
          </p:cNvSpPr>
          <p:nvPr>
            <p:ph type="body" sz="quarter" idx="39"/>
          </p:nvPr>
        </p:nvSpPr>
        <p:spPr/>
        <p:txBody>
          <a:bodyPr/>
          <a:p>
            <a:r>
              <a:rPr dirty="0" lang="ru-RU">
                <a:solidFill>
                  <a:srgbClr val="F92571"/>
                </a:solidFill>
              </a:rPr>
              <a:t>Нейросеть</a:t>
            </a:r>
          </a:p>
        </p:txBody>
      </p:sp>
      <p:sp>
        <p:nvSpPr>
          <p:cNvPr id="1048633" name="Текст 4"/>
          <p:cNvSpPr>
            <a:spLocks noGrp="1"/>
          </p:cNvSpPr>
          <p:nvPr>
            <p:ph type="body" sz="quarter" idx="40"/>
          </p:nvPr>
        </p:nvSpPr>
        <p:spPr/>
        <p:txBody>
          <a:bodyPr>
            <a:normAutofit/>
          </a:bodyPr>
          <a:p>
            <a:r>
              <a:rPr dirty="0" lang="ru-RU"/>
              <a:t>Классификация с помощью</a:t>
            </a:r>
            <a:r>
              <a:rPr dirty="0" lang="en-US"/>
              <a:t> BERT</a:t>
            </a:r>
          </a:p>
          <a:p>
            <a:r>
              <a:rPr dirty="0" lang="ru-RU"/>
              <a:t>Маскирование данных по паттернам регулярных выражений</a:t>
            </a:r>
          </a:p>
        </p:txBody>
      </p:sp>
      <p:sp>
        <p:nvSpPr>
          <p:cNvPr id="1048634" name="Текст 5"/>
          <p:cNvSpPr>
            <a:spLocks noGrp="1"/>
          </p:cNvSpPr>
          <p:nvPr>
            <p:ph type="body" sz="quarter" idx="41"/>
          </p:nvPr>
        </p:nvSpPr>
        <p:spPr/>
        <p:txBody>
          <a:bodyPr/>
          <a:p>
            <a:r>
              <a:rPr dirty="0" lang="ru-RU">
                <a:solidFill>
                  <a:srgbClr val="F92571"/>
                </a:solidFill>
              </a:rPr>
              <a:t>Сервис</a:t>
            </a:r>
          </a:p>
        </p:txBody>
      </p:sp>
      <p:sp>
        <p:nvSpPr>
          <p:cNvPr id="1048635" name="Текст 6"/>
          <p:cNvSpPr>
            <a:spLocks noGrp="1"/>
          </p:cNvSpPr>
          <p:nvPr>
            <p:ph type="body" sz="quarter" idx="42"/>
          </p:nvPr>
        </p:nvSpPr>
        <p:spPr>
          <a:xfrm>
            <a:off x="1854185" y="4958548"/>
            <a:ext cx="3866856" cy="853673"/>
          </a:xfrm>
        </p:spPr>
        <p:txBody>
          <a:bodyPr>
            <a:normAutofit/>
          </a:bodyPr>
          <a:p>
            <a:pPr>
              <a:lnSpc>
                <a:spcPct val="80000"/>
              </a:lnSpc>
            </a:pPr>
            <a:r>
              <a:rPr dirty="0" sz="1300" lang="ru-RU"/>
              <a:t>Бэкенд разворачивается на </a:t>
            </a:r>
            <a:r>
              <a:rPr dirty="0" sz="1300" lang="en-US"/>
              <a:t>Django</a:t>
            </a:r>
          </a:p>
          <a:p>
            <a:pPr>
              <a:lnSpc>
                <a:spcPct val="80000"/>
              </a:lnSpc>
            </a:pPr>
            <a:r>
              <a:rPr dirty="0" sz="1300" lang="ru-RU"/>
              <a:t>Шаблоны </a:t>
            </a:r>
            <a:r>
              <a:rPr dirty="0" sz="1300" lang="ru-RU" err="1"/>
              <a:t>фронтенд</a:t>
            </a:r>
            <a:r>
              <a:rPr dirty="0" sz="1300" lang="ru-RU"/>
              <a:t> </a:t>
            </a:r>
            <a:r>
              <a:rPr dirty="0" sz="1300" lang="en-US"/>
              <a:t>bootstrap5</a:t>
            </a:r>
            <a:endParaRPr dirty="0" sz="1300" lang="ru-RU"/>
          </a:p>
        </p:txBody>
      </p:sp>
      <p:sp>
        <p:nvSpPr>
          <p:cNvPr id="1048636" name="Заголовок 1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ru-RU"/>
              <a:t>Архитектура и стек</a:t>
            </a:r>
          </a:p>
        </p:txBody>
      </p:sp>
      <p:sp>
        <p:nvSpPr>
          <p:cNvPr id="1048637" name="Текст 14"/>
          <p:cNvSpPr>
            <a:spLocks noGrp="1"/>
          </p:cNvSpPr>
          <p:nvPr>
            <p:ph type="body" sz="quarter" idx="49"/>
          </p:nvPr>
        </p:nvSpPr>
        <p:spPr/>
        <p:txBody>
          <a:bodyPr/>
          <a:p>
            <a:endParaRPr dirty="0" lang="ru-RU"/>
          </a:p>
        </p:txBody>
      </p:sp>
      <p:sp>
        <p:nvSpPr>
          <p:cNvPr id="1048638" name="Текст 15"/>
          <p:cNvSpPr>
            <a:spLocks noGrp="1"/>
          </p:cNvSpPr>
          <p:nvPr>
            <p:ph type="body" sz="quarter" idx="50"/>
          </p:nvPr>
        </p:nvSpPr>
        <p:spPr/>
        <p:txBody>
          <a:bodyPr/>
          <a:p>
            <a:endParaRPr dirty="0" lang="ru-RU"/>
          </a:p>
        </p:txBody>
      </p:sp>
      <p:sp>
        <p:nvSpPr>
          <p:cNvPr id="1048639" name="Текст 16"/>
          <p:cNvSpPr>
            <a:spLocks noGrp="1"/>
          </p:cNvSpPr>
          <p:nvPr>
            <p:ph type="body" sz="quarter" idx="51"/>
          </p:nvPr>
        </p:nvSpPr>
        <p:spPr/>
        <p:txBody>
          <a:bodyPr/>
          <a:p>
            <a:endParaRPr lang="ru-RU"/>
          </a:p>
        </p:txBody>
      </p:sp>
      <p:pic>
        <p:nvPicPr>
          <p:cNvPr id="2097161" name="Picture 4" descr="Picture background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7955875" y="1338141"/>
            <a:ext cx="3476988" cy="1303871"/>
          </a:xfrm>
          <a:prstGeom prst="rect"/>
          <a:noFill/>
        </p:spPr>
      </p:pic>
      <p:pic>
        <p:nvPicPr>
          <p:cNvPr id="2097162" name="Picture 6" descr="Picture background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7955875" y="2805442"/>
            <a:ext cx="3476988" cy="3010138"/>
          </a:xfrm>
          <a:prstGeom prst="rect"/>
          <a:noFill/>
        </p:spPr>
      </p:pic>
      <p:pic>
        <p:nvPicPr>
          <p:cNvPr id="2097163" name="Picture 8" descr="Picture background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 rot="16200000">
            <a:off x="4798577" y="2635566"/>
            <a:ext cx="4474079" cy="1879230"/>
          </a:xfrm>
          <a:prstGeom prst="rect"/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Заголовок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ru-RU">
                <a:latin typeface="+mn-lt"/>
              </a:rPr>
              <a:t>Алгоритм классификации </a:t>
            </a:r>
          </a:p>
        </p:txBody>
      </p:sp>
      <p:sp>
        <p:nvSpPr>
          <p:cNvPr id="1048650" name="Текст 4"/>
          <p:cNvSpPr>
            <a:spLocks noGrp="1"/>
          </p:cNvSpPr>
          <p:nvPr>
            <p:ph type="body" sz="quarter" idx="15"/>
          </p:nvPr>
        </p:nvSpPr>
        <p:spPr>
          <a:xfrm>
            <a:off x="6954837" y="1970569"/>
            <a:ext cx="4957763" cy="1033399"/>
          </a:xfrm>
        </p:spPr>
        <p:txBody>
          <a:bodyPr>
            <a:normAutofit/>
          </a:bodyPr>
          <a:p>
            <a:r>
              <a:rPr dirty="0" sz="1200" lang="ru-RU"/>
              <a:t>Использование классификатора на основе трансформера </a:t>
            </a:r>
            <a:r>
              <a:rPr dirty="0" sz="1200" lang="en-US"/>
              <a:t>BERT</a:t>
            </a:r>
            <a:r>
              <a:rPr dirty="0" sz="1200" lang="ru-RU"/>
              <a:t>. </a:t>
            </a:r>
          </a:p>
          <a:p>
            <a:r>
              <a:rPr dirty="0" sz="1200" lang="en-US"/>
              <a:t>BERT</a:t>
            </a:r>
            <a:r>
              <a:rPr dirty="0" sz="1200" lang="ru-RU"/>
              <a:t> является популярной и эффективной моделью в частности для классификации текста.</a:t>
            </a:r>
          </a:p>
        </p:txBody>
      </p:sp>
      <p:sp>
        <p:nvSpPr>
          <p:cNvPr id="1048651" name="Текст 5"/>
          <p:cNvSpPr>
            <a:spLocks noGrp="1"/>
          </p:cNvSpPr>
          <p:nvPr>
            <p:ph type="body" sz="quarter" idx="16"/>
          </p:nvPr>
        </p:nvSpPr>
        <p:spPr>
          <a:xfrm>
            <a:off x="6954837" y="2930329"/>
            <a:ext cx="4902200" cy="1219417"/>
          </a:xfrm>
        </p:spPr>
        <p:txBody>
          <a:bodyPr>
            <a:normAutofit/>
          </a:bodyPr>
          <a:p>
            <a:r>
              <a:rPr dirty="0" sz="1200" lang="ru-RU"/>
              <a:t>Данные подаются нейросети в виде связанных названий полей таблиц БД для более точного определения контекста</a:t>
            </a:r>
            <a:r>
              <a:rPr dirty="0" sz="1200" lang="en-US"/>
              <a:t> </a:t>
            </a:r>
            <a:r>
              <a:rPr dirty="0" sz="1200" lang="ru-RU"/>
              <a:t>(для тренировки данны</a:t>
            </a:r>
            <a:r>
              <a:rPr dirty="0" sz="1200" lang="ru-RU"/>
              <a:t>е</a:t>
            </a:r>
            <a:r>
              <a:rPr dirty="0" sz="1200" lang="en-US"/>
              <a:t> </a:t>
            </a:r>
            <a:r>
              <a:rPr dirty="0" sz="1200" lang="en-US"/>
              <a:t>а</a:t>
            </a:r>
            <a:r>
              <a:rPr dirty="0" sz="1200" lang="en-US"/>
              <a:t>у</a:t>
            </a:r>
            <a:r>
              <a:rPr dirty="0" sz="1200" lang="en-US"/>
              <a:t>г</a:t>
            </a:r>
            <a:r>
              <a:rPr dirty="0" sz="1200" lang="en-US"/>
              <a:t>м</a:t>
            </a:r>
            <a:r>
              <a:rPr dirty="0" sz="1200" lang="en-US"/>
              <a:t>е</a:t>
            </a:r>
            <a:r>
              <a:rPr dirty="0" sz="1200" lang="en-US"/>
              <a:t>н</a:t>
            </a:r>
            <a:r>
              <a:rPr dirty="0" sz="1200" lang="en-US"/>
              <a:t>т</a:t>
            </a:r>
            <a:r>
              <a:rPr dirty="0" sz="1200" lang="en-US"/>
              <a:t>и</a:t>
            </a:r>
            <a:r>
              <a:rPr dirty="0" sz="1200" lang="en-US"/>
              <a:t>р</a:t>
            </a:r>
            <a:r>
              <a:rPr dirty="0" sz="1200" lang="en-US"/>
              <a:t>о</a:t>
            </a:r>
            <a:r>
              <a:rPr dirty="0" sz="1200" lang="en-US"/>
              <a:t>в</a:t>
            </a:r>
            <a:r>
              <a:rPr dirty="0" sz="1200" lang="en-US"/>
              <a:t>а</a:t>
            </a:r>
            <a:r>
              <a:rPr dirty="0" sz="1200" lang="en-US"/>
              <a:t>л</a:t>
            </a:r>
            <a:r>
              <a:rPr dirty="0" sz="1200" lang="en-US"/>
              <a:t>и</a:t>
            </a:r>
            <a:r>
              <a:rPr dirty="0" sz="1200" lang="en-US"/>
              <a:t>с</a:t>
            </a:r>
            <a:r>
              <a:rPr dirty="0" sz="1200" lang="en-US"/>
              <a:t>ь</a:t>
            </a:r>
            <a:r>
              <a:rPr dirty="0" sz="1200" lang="en-US"/>
              <a:t> </a:t>
            </a:r>
            <a:r>
              <a:rPr dirty="0" sz="1200" lang="en-US"/>
              <a:t>д</a:t>
            </a:r>
            <a:r>
              <a:rPr dirty="0" sz="1200" lang="en-US"/>
              <a:t>л</a:t>
            </a:r>
            <a:r>
              <a:rPr dirty="0" sz="1200" lang="en-US"/>
              <a:t>я</a:t>
            </a:r>
            <a:r>
              <a:rPr dirty="0" sz="1200" lang="en-US"/>
              <a:t> </a:t>
            </a:r>
            <a:r>
              <a:rPr dirty="0" sz="1200" lang="en-US"/>
              <a:t>и</a:t>
            </a:r>
            <a:r>
              <a:rPr dirty="0" sz="1200" lang="en-US"/>
              <a:t>з</a:t>
            </a:r>
            <a:r>
              <a:rPr dirty="0" sz="1200" lang="en-US"/>
              <a:t>б</a:t>
            </a:r>
            <a:r>
              <a:rPr dirty="0" sz="1200" lang="en-US"/>
              <a:t>е</a:t>
            </a:r>
            <a:r>
              <a:rPr dirty="0" sz="1200" lang="en-US"/>
              <a:t>ж</a:t>
            </a:r>
            <a:r>
              <a:rPr dirty="0" sz="1200" lang="en-US"/>
              <a:t>а</a:t>
            </a:r>
            <a:r>
              <a:rPr dirty="0" sz="1200" lang="en-US"/>
              <a:t>н</a:t>
            </a:r>
            <a:r>
              <a:rPr dirty="0" sz="1200" lang="en-US"/>
              <a:t>и</a:t>
            </a:r>
            <a:r>
              <a:rPr dirty="0" sz="1200" lang="en-US"/>
              <a:t>я</a:t>
            </a:r>
            <a:r>
              <a:rPr dirty="0" sz="1200" lang="en-US"/>
              <a:t> </a:t>
            </a:r>
            <a:r>
              <a:rPr dirty="0" sz="1200" lang="en-US"/>
              <a:t>п</a:t>
            </a:r>
            <a:r>
              <a:rPr dirty="0" sz="1200" lang="en-US"/>
              <a:t>е</a:t>
            </a:r>
            <a:r>
              <a:rPr dirty="0" sz="1200" lang="en-US"/>
              <a:t>р</a:t>
            </a:r>
            <a:r>
              <a:rPr dirty="0" sz="1200" lang="en-US"/>
              <a:t>е</a:t>
            </a:r>
            <a:r>
              <a:rPr dirty="0" sz="1200" lang="en-US"/>
              <a:t>о</a:t>
            </a:r>
            <a:r>
              <a:rPr dirty="0" sz="1200" lang="en-US"/>
              <a:t>б</a:t>
            </a:r>
            <a:r>
              <a:rPr dirty="0" sz="1200" lang="en-US"/>
              <a:t>у</a:t>
            </a:r>
            <a:r>
              <a:rPr dirty="0" sz="1200" lang="en-US"/>
              <a:t>ч</a:t>
            </a:r>
            <a:r>
              <a:rPr dirty="0" sz="1200" lang="en-US"/>
              <a:t>е</a:t>
            </a:r>
            <a:r>
              <a:rPr dirty="0" sz="1200" lang="en-US"/>
              <a:t>н</a:t>
            </a:r>
            <a:r>
              <a:rPr dirty="0" sz="1200" lang="en-US"/>
              <a:t>и</a:t>
            </a:r>
            <a:r>
              <a:rPr dirty="0" sz="1200" lang="en-US"/>
              <a:t>я</a:t>
            </a:r>
            <a:r>
              <a:rPr dirty="0" sz="1200" lang="en-US"/>
              <a:t> </a:t>
            </a:r>
            <a:r>
              <a:rPr dirty="0" sz="1200" lang="en-US"/>
              <a:t>и</a:t>
            </a:r>
            <a:r>
              <a:rPr dirty="0" sz="1200" lang="en-US"/>
              <a:t> </a:t>
            </a:r>
            <a:r>
              <a:rPr dirty="0" sz="1200" lang="en-US"/>
              <a:t>д</a:t>
            </a:r>
            <a:r>
              <a:rPr dirty="0" sz="1200" lang="en-US"/>
              <a:t>л</a:t>
            </a:r>
            <a:r>
              <a:rPr dirty="0" sz="1200" lang="en-US"/>
              <a:t>я</a:t>
            </a:r>
            <a:r>
              <a:rPr dirty="0" sz="1200" lang="en-US"/>
              <a:t> </a:t>
            </a:r>
            <a:r>
              <a:rPr dirty="0" sz="1200" lang="en-US"/>
              <a:t>т</a:t>
            </a:r>
            <a:r>
              <a:rPr dirty="0" sz="1200" lang="en-US"/>
              <a:t>о</a:t>
            </a:r>
            <a:r>
              <a:rPr dirty="0" sz="1200" lang="en-US"/>
              <a:t>г</a:t>
            </a:r>
            <a:r>
              <a:rPr dirty="0" sz="1200" lang="en-US"/>
              <a:t>о</a:t>
            </a:r>
            <a:r>
              <a:rPr dirty="0" sz="1200" lang="en-US"/>
              <a:t>,</a:t>
            </a:r>
            <a:r>
              <a:rPr dirty="0" sz="1200" lang="en-US"/>
              <a:t> </a:t>
            </a:r>
            <a:r>
              <a:rPr dirty="0" sz="1200" lang="en-US"/>
              <a:t>ч</a:t>
            </a:r>
            <a:r>
              <a:rPr dirty="0" sz="1200" lang="en-US"/>
              <a:t>т</a:t>
            </a:r>
            <a:r>
              <a:rPr dirty="0" sz="1200" lang="en-US"/>
              <a:t>о</a:t>
            </a:r>
            <a:r>
              <a:rPr dirty="0" sz="1200" lang="en-US"/>
              <a:t>б</a:t>
            </a:r>
            <a:r>
              <a:rPr dirty="0" sz="1200" lang="en-US"/>
              <a:t>ы</a:t>
            </a:r>
            <a:r>
              <a:rPr dirty="0" sz="1200" lang="en-US"/>
              <a:t> </a:t>
            </a:r>
            <a:r>
              <a:rPr dirty="0" sz="1200" lang="en-US"/>
              <a:t>н</a:t>
            </a:r>
            <a:r>
              <a:rPr dirty="0" sz="1200" lang="en-US"/>
              <a:t>е</a:t>
            </a:r>
            <a:r>
              <a:rPr dirty="0" sz="1200" lang="en-US"/>
              <a:t>й</a:t>
            </a:r>
            <a:r>
              <a:rPr dirty="0" sz="1200" lang="en-US"/>
              <a:t>р</a:t>
            </a:r>
            <a:r>
              <a:rPr dirty="0" sz="1200" lang="en-US"/>
              <a:t>о</a:t>
            </a:r>
            <a:r>
              <a:rPr dirty="0" sz="1200" lang="en-US"/>
              <a:t>с</a:t>
            </a:r>
            <a:r>
              <a:rPr dirty="0" sz="1200" lang="en-US"/>
              <a:t>е</a:t>
            </a:r>
            <a:r>
              <a:rPr dirty="0" sz="1200" lang="en-US"/>
              <a:t>т</a:t>
            </a:r>
            <a:r>
              <a:rPr dirty="0" sz="1200" lang="en-US"/>
              <a:t>ь</a:t>
            </a:r>
            <a:r>
              <a:rPr dirty="0" sz="1200" lang="en-US"/>
              <a:t> </a:t>
            </a:r>
            <a:r>
              <a:rPr dirty="0" sz="1200" lang="en-US"/>
              <a:t>п</a:t>
            </a:r>
            <a:r>
              <a:rPr dirty="0" sz="1200" lang="en-US"/>
              <a:t>р</a:t>
            </a:r>
            <a:r>
              <a:rPr dirty="0" sz="1200" lang="en-US"/>
              <a:t>а</a:t>
            </a:r>
            <a:r>
              <a:rPr dirty="0" sz="1200" lang="en-US"/>
              <a:t>в</a:t>
            </a:r>
            <a:r>
              <a:rPr dirty="0" sz="1200" lang="en-US"/>
              <a:t>и</a:t>
            </a:r>
            <a:r>
              <a:rPr dirty="0" sz="1200" lang="en-US"/>
              <a:t>л</a:t>
            </a:r>
            <a:r>
              <a:rPr dirty="0" sz="1200" lang="en-US"/>
              <a:t>ь</a:t>
            </a:r>
            <a:r>
              <a:rPr dirty="0" sz="1200" lang="en-US"/>
              <a:t>н</a:t>
            </a:r>
            <a:r>
              <a:rPr dirty="0" sz="1200" lang="en-US"/>
              <a:t>о</a:t>
            </a:r>
            <a:r>
              <a:rPr dirty="0" sz="1200" lang="en-US"/>
              <a:t> </a:t>
            </a:r>
            <a:r>
              <a:rPr dirty="0" sz="1200" lang="en-US"/>
              <a:t>в</a:t>
            </a:r>
            <a:r>
              <a:rPr dirty="0" sz="1200" lang="en-US"/>
              <a:t>ы</a:t>
            </a:r>
            <a:r>
              <a:rPr dirty="0" sz="1200" lang="en-US"/>
              <a:t>у</a:t>
            </a:r>
            <a:r>
              <a:rPr dirty="0" sz="1200" lang="en-US"/>
              <a:t>ч</a:t>
            </a:r>
            <a:r>
              <a:rPr dirty="0" sz="1200" lang="en-US"/>
              <a:t>и</a:t>
            </a:r>
            <a:r>
              <a:rPr dirty="0" sz="1200" lang="en-US"/>
              <a:t>л</a:t>
            </a:r>
            <a:r>
              <a:rPr dirty="0" sz="1200" lang="en-US"/>
              <a:t>а</a:t>
            </a:r>
            <a:r>
              <a:rPr dirty="0" sz="1200" lang="en-US"/>
              <a:t> </a:t>
            </a:r>
            <a:r>
              <a:rPr dirty="0" sz="1200" lang="en-US"/>
              <a:t>п</a:t>
            </a:r>
            <a:r>
              <a:rPr dirty="0" sz="1200" lang="en-US"/>
              <a:t>а</a:t>
            </a:r>
            <a:r>
              <a:rPr dirty="0" sz="1200" lang="en-US"/>
              <a:t>т</a:t>
            </a:r>
            <a:r>
              <a:rPr dirty="0" sz="1200" lang="en-US"/>
              <a:t>т</a:t>
            </a:r>
            <a:r>
              <a:rPr dirty="0" sz="1200" lang="en-US"/>
              <a:t>е</a:t>
            </a:r>
            <a:r>
              <a:rPr dirty="0" sz="1200" lang="en-US"/>
              <a:t>р</a:t>
            </a:r>
            <a:r>
              <a:rPr dirty="0" sz="1200" lang="en-US"/>
              <a:t>н</a:t>
            </a:r>
            <a:r>
              <a:rPr dirty="0" sz="1200" lang="en-US"/>
              <a:t>ы</a:t>
            </a:r>
            <a:r>
              <a:rPr dirty="0" sz="1200" lang="en-US"/>
              <a:t>,</a:t>
            </a:r>
            <a:r>
              <a:rPr dirty="0" sz="1200" lang="en-US"/>
              <a:t> </a:t>
            </a:r>
            <a:r>
              <a:rPr dirty="0" sz="1200" lang="en-US"/>
              <a:t>н</a:t>
            </a:r>
            <a:r>
              <a:rPr dirty="0" sz="1200" lang="en-US"/>
              <a:t>а</a:t>
            </a:r>
            <a:r>
              <a:rPr dirty="0" sz="1200" lang="en-US"/>
              <a:t> </a:t>
            </a:r>
            <a:r>
              <a:rPr dirty="0" sz="1200" lang="en-US"/>
              <a:t>к</a:t>
            </a:r>
            <a:r>
              <a:rPr dirty="0" sz="1200" lang="en-US"/>
              <a:t>о</a:t>
            </a:r>
            <a:r>
              <a:rPr dirty="0" sz="1200" lang="en-US"/>
              <a:t>т</a:t>
            </a:r>
            <a:r>
              <a:rPr dirty="0" sz="1200" lang="en-US"/>
              <a:t>о</a:t>
            </a:r>
            <a:r>
              <a:rPr dirty="0" sz="1200" lang="en-US"/>
              <a:t>р</a:t>
            </a:r>
            <a:r>
              <a:rPr dirty="0" sz="1200" lang="en-US"/>
              <a:t>ы</a:t>
            </a:r>
            <a:r>
              <a:rPr dirty="0" sz="1200" lang="en-US"/>
              <a:t>е</a:t>
            </a:r>
            <a:r>
              <a:rPr dirty="0" sz="1200" lang="en-US"/>
              <a:t> </a:t>
            </a:r>
            <a:r>
              <a:rPr dirty="0" sz="1200" lang="en-US"/>
              <a:t>о</a:t>
            </a:r>
            <a:r>
              <a:rPr dirty="0" sz="1200" lang="en-US"/>
              <a:t>р</a:t>
            </a:r>
            <a:r>
              <a:rPr dirty="0" sz="1200" lang="en-US"/>
              <a:t>и</a:t>
            </a:r>
            <a:r>
              <a:rPr dirty="0" sz="1200" lang="en-US"/>
              <a:t>е</a:t>
            </a:r>
            <a:r>
              <a:rPr dirty="0" sz="1200" lang="en-US"/>
              <a:t>н</a:t>
            </a:r>
            <a:r>
              <a:rPr dirty="0" sz="1200" lang="en-US"/>
              <a:t>т</a:t>
            </a:r>
            <a:r>
              <a:rPr dirty="0" sz="1200" lang="en-US"/>
              <a:t>и</a:t>
            </a:r>
            <a:r>
              <a:rPr dirty="0" sz="1200" lang="en-US"/>
              <a:t>р</a:t>
            </a:r>
            <a:r>
              <a:rPr dirty="0" sz="1200" lang="en-US"/>
              <a:t>о</a:t>
            </a:r>
            <a:r>
              <a:rPr dirty="0" sz="1200" lang="en-US"/>
              <a:t>в</a:t>
            </a:r>
            <a:r>
              <a:rPr dirty="0" sz="1200" lang="en-US"/>
              <a:t>а</a:t>
            </a:r>
            <a:r>
              <a:rPr dirty="0" sz="1200" lang="en-US"/>
              <a:t>т</a:t>
            </a:r>
            <a:r>
              <a:rPr dirty="0" sz="1200" lang="en-US"/>
              <a:t>ь</a:t>
            </a:r>
            <a:r>
              <a:rPr dirty="0" sz="1200" lang="en-US"/>
              <a:t>с</a:t>
            </a:r>
            <a:r>
              <a:rPr dirty="0" sz="1200" lang="en-US"/>
              <a:t>я</a:t>
            </a:r>
            <a:r>
              <a:rPr dirty="0" sz="1200" lang="en-US"/>
              <a:t> </a:t>
            </a:r>
            <a:r>
              <a:rPr dirty="0" sz="1200" lang="en-US"/>
              <a:t>п</a:t>
            </a:r>
            <a:r>
              <a:rPr dirty="0" sz="1200" lang="en-US"/>
              <a:t>р</a:t>
            </a:r>
            <a:r>
              <a:rPr dirty="0" sz="1200" lang="en-US"/>
              <a:t>и</a:t>
            </a:r>
            <a:r>
              <a:rPr dirty="0" sz="1200" lang="en-US"/>
              <a:t> </a:t>
            </a:r>
            <a:r>
              <a:rPr dirty="0" sz="1200" lang="en-US"/>
              <a:t>к</a:t>
            </a:r>
            <a:r>
              <a:rPr dirty="0" sz="1200" lang="en-US"/>
              <a:t>л</a:t>
            </a:r>
            <a:r>
              <a:rPr dirty="0" sz="1200" lang="en-US"/>
              <a:t>а</a:t>
            </a:r>
            <a:r>
              <a:rPr dirty="0" sz="1200" lang="en-US"/>
              <a:t>с</a:t>
            </a:r>
            <a:r>
              <a:rPr dirty="0" sz="1200" lang="en-US"/>
              <a:t>с</a:t>
            </a:r>
            <a:r>
              <a:rPr dirty="0" sz="1200" lang="en-US"/>
              <a:t>ификации</a:t>
            </a:r>
            <a:r>
              <a:rPr dirty="0" sz="1200" lang="en-US"/>
              <a:t> </a:t>
            </a:r>
            <a:r>
              <a:rPr dirty="0" sz="1200" lang="en-US"/>
              <a:t>(</a:t>
            </a:r>
            <a:r>
              <a:rPr dirty="0" sz="1200" lang="en-US"/>
              <a:t>и</a:t>
            </a:r>
            <a:r>
              <a:rPr dirty="0" sz="1200" lang="en-US"/>
              <a:t>с</a:t>
            </a:r>
            <a:r>
              <a:rPr dirty="0" sz="1200" lang="en-US"/>
              <a:t>п</a:t>
            </a:r>
            <a:r>
              <a:rPr dirty="0" sz="1200" lang="en-US"/>
              <a:t>о</a:t>
            </a:r>
            <a:r>
              <a:rPr dirty="0" sz="1200" lang="en-US"/>
              <a:t>л</a:t>
            </a:r>
            <a:r>
              <a:rPr dirty="0" sz="1200" lang="en-US"/>
              <a:t>ь</a:t>
            </a:r>
            <a:r>
              <a:rPr dirty="0" sz="1200" lang="en-US"/>
              <a:t>з</a:t>
            </a:r>
            <a:r>
              <a:rPr dirty="0" sz="1200" lang="en-US"/>
              <a:t>о</a:t>
            </a:r>
            <a:r>
              <a:rPr dirty="0" sz="1200" lang="en-US"/>
              <a:t>в</a:t>
            </a:r>
            <a:r>
              <a:rPr dirty="0" sz="1200" lang="en-US"/>
              <a:t>а</a:t>
            </a:r>
            <a:r>
              <a:rPr dirty="0" sz="1200" lang="en-US"/>
              <a:t>л</a:t>
            </a:r>
            <a:r>
              <a:rPr dirty="0" sz="1200" lang="en-US"/>
              <a:t>о</a:t>
            </a:r>
            <a:r>
              <a:rPr dirty="0" sz="1200" lang="en-US"/>
              <a:t>с</a:t>
            </a:r>
            <a:r>
              <a:rPr dirty="0" sz="1200" lang="en-US"/>
              <a:t>ь</a:t>
            </a:r>
            <a:r>
              <a:rPr dirty="0" sz="1200" lang="en-US"/>
              <a:t> </a:t>
            </a:r>
            <a:r>
              <a:rPr dirty="0" sz="1200" lang="en-US"/>
              <a:t> </a:t>
            </a:r>
            <a:r>
              <a:rPr dirty="0" sz="1200" lang="en-US"/>
              <a:t>з</a:t>
            </a:r>
            <a:r>
              <a:rPr dirty="0" sz="1200" lang="en-US"/>
              <a:t>а</a:t>
            </a:r>
            <a:r>
              <a:rPr dirty="0" sz="1200" lang="en-US"/>
              <a:t>ш</a:t>
            </a:r>
            <a:r>
              <a:rPr dirty="0" sz="1200" lang="en-US"/>
              <a:t>у</a:t>
            </a:r>
            <a:r>
              <a:rPr dirty="0" sz="1200" lang="en-US"/>
              <a:t>м</a:t>
            </a:r>
            <a:r>
              <a:rPr dirty="0" sz="1200" lang="en-US"/>
              <a:t>л</a:t>
            </a:r>
            <a:r>
              <a:rPr dirty="0" sz="1200" lang="en-US"/>
              <a:t>е</a:t>
            </a:r>
            <a:r>
              <a:rPr dirty="0" sz="1200" lang="en-US"/>
              <a:t>н</a:t>
            </a:r>
            <a:r>
              <a:rPr dirty="0" sz="1200" lang="en-US"/>
              <a:t>и</a:t>
            </a:r>
            <a:r>
              <a:rPr dirty="0" sz="1200" lang="en-US"/>
              <a:t>е</a:t>
            </a:r>
            <a:r>
              <a:rPr dirty="0" sz="1200" lang="en-US"/>
              <a:t> </a:t>
            </a:r>
            <a:r>
              <a:rPr dirty="0" sz="1200" lang="en-US"/>
              <a:t>т</a:t>
            </a:r>
            <a:r>
              <a:rPr dirty="0" sz="1200" lang="en-US"/>
              <a:t>е</a:t>
            </a:r>
            <a:r>
              <a:rPr dirty="0" sz="1200" lang="en-US"/>
              <a:t>к</a:t>
            </a:r>
            <a:r>
              <a:rPr dirty="0" sz="1200" lang="en-US"/>
              <a:t>с</a:t>
            </a:r>
            <a:r>
              <a:rPr dirty="0" sz="1200" lang="en-US"/>
              <a:t>т</a:t>
            </a:r>
            <a:r>
              <a:rPr dirty="0" sz="1200" lang="en-US"/>
              <a:t>а</a:t>
            </a:r>
            <a:r>
              <a:rPr dirty="0" sz="1200" lang="en-US"/>
              <a:t> </a:t>
            </a:r>
            <a:r>
              <a:rPr dirty="0" sz="1200" lang="en-US"/>
              <a:t>(</a:t>
            </a:r>
            <a:r>
              <a:rPr dirty="0" sz="1200" lang="en-US"/>
              <a:t>с</a:t>
            </a:r>
            <a:r>
              <a:rPr dirty="0" sz="1200" lang="en-US"/>
              <a:t>л</a:t>
            </a:r>
            <a:r>
              <a:rPr dirty="0" sz="1200" lang="en-US"/>
              <a:t>у</a:t>
            </a:r>
            <a:r>
              <a:rPr dirty="0" sz="1200" lang="en-US"/>
              <a:t>ч</a:t>
            </a:r>
            <a:r>
              <a:rPr dirty="0" sz="1200" lang="en-US"/>
              <a:t>а</a:t>
            </a:r>
            <a:r>
              <a:rPr dirty="0" sz="1200" lang="en-US"/>
              <a:t>й</a:t>
            </a:r>
            <a:r>
              <a:rPr dirty="0" sz="1200" lang="en-US"/>
              <a:t>н</a:t>
            </a:r>
            <a:r>
              <a:rPr dirty="0" sz="1200" lang="en-US"/>
              <a:t>о</a:t>
            </a:r>
            <a:r>
              <a:rPr dirty="0" sz="1200" lang="en-US"/>
              <a:t>е</a:t>
            </a:r>
            <a:r>
              <a:rPr dirty="0" sz="1200" lang="en-US"/>
              <a:t> </a:t>
            </a:r>
            <a:r>
              <a:rPr dirty="0" sz="1200" lang="en-US"/>
              <a:t>у</a:t>
            </a:r>
            <a:r>
              <a:rPr dirty="0" sz="1200" lang="en-US"/>
              <a:t>д</a:t>
            </a:r>
            <a:r>
              <a:rPr dirty="0" sz="1200" lang="en-US"/>
              <a:t>а</a:t>
            </a:r>
            <a:r>
              <a:rPr dirty="0" sz="1200" lang="en-US"/>
              <a:t>л</a:t>
            </a:r>
            <a:r>
              <a:rPr dirty="0" sz="1200" lang="en-US"/>
              <a:t>е</a:t>
            </a:r>
            <a:r>
              <a:rPr dirty="0" sz="1200" lang="en-US"/>
              <a:t>н</a:t>
            </a:r>
            <a:r>
              <a:rPr dirty="0" sz="1200" lang="en-US"/>
              <a:t>и</a:t>
            </a:r>
            <a:r>
              <a:rPr dirty="0" sz="1200" lang="en-US"/>
              <a:t>е</a:t>
            </a:r>
            <a:r>
              <a:rPr dirty="0" sz="1200" lang="en-US"/>
              <a:t> </a:t>
            </a:r>
            <a:r>
              <a:rPr dirty="0" sz="1200" lang="en-US"/>
              <a:t>н</a:t>
            </a:r>
            <a:r>
              <a:rPr dirty="0" sz="1200" lang="en-US"/>
              <a:t>е</a:t>
            </a:r>
            <a:r>
              <a:rPr dirty="0" sz="1200" lang="en-US"/>
              <a:t>к</a:t>
            </a:r>
            <a:r>
              <a:rPr dirty="0" sz="1200" lang="en-US"/>
              <a:t>оторых </a:t>
            </a:r>
            <a:r>
              <a:rPr dirty="0" sz="1200" lang="en-US"/>
              <a:t>б</a:t>
            </a:r>
            <a:r>
              <a:rPr dirty="0" sz="1200" lang="en-US"/>
              <a:t>у</a:t>
            </a:r>
            <a:r>
              <a:rPr dirty="0" sz="1200" lang="en-US"/>
              <a:t>к</a:t>
            </a:r>
            <a:r>
              <a:rPr dirty="0" sz="1200" lang="en-US"/>
              <a:t>в</a:t>
            </a:r>
            <a:r>
              <a:rPr dirty="0" sz="1200" lang="en-US"/>
              <a:t>)</a:t>
            </a:r>
            <a:r>
              <a:rPr dirty="0" sz="1200" lang="en-US"/>
              <a:t> </a:t>
            </a:r>
            <a:r>
              <a:rPr dirty="0" sz="1200" lang="en-US"/>
              <a:t>и</a:t>
            </a:r>
            <a:r>
              <a:rPr dirty="0" sz="1200" lang="en-US"/>
              <a:t> </a:t>
            </a:r>
            <a:r>
              <a:rPr dirty="0" sz="1200" lang="en-US"/>
              <a:t>з</a:t>
            </a:r>
            <a:r>
              <a:rPr dirty="0" sz="1200" lang="en-US"/>
              <a:t>а</a:t>
            </a:r>
            <a:r>
              <a:rPr dirty="0" sz="1200" lang="en-US"/>
              <a:t>м</a:t>
            </a:r>
            <a:r>
              <a:rPr dirty="0" sz="1200" lang="en-US"/>
              <a:t>е</a:t>
            </a:r>
            <a:r>
              <a:rPr dirty="0" sz="1200" lang="en-US"/>
              <a:t>н</a:t>
            </a:r>
            <a:r>
              <a:rPr dirty="0" sz="1200" lang="en-US"/>
              <a:t>а</a:t>
            </a:r>
            <a:r>
              <a:rPr dirty="0" sz="1200" lang="en-US"/>
              <a:t> </a:t>
            </a:r>
            <a:r>
              <a:rPr dirty="0" sz="1200" lang="en-US"/>
              <a:t>с</a:t>
            </a:r>
            <a:r>
              <a:rPr dirty="0" sz="1200" lang="en-US"/>
              <a:t>л</a:t>
            </a:r>
            <a:r>
              <a:rPr dirty="0" sz="1200" lang="en-US"/>
              <a:t>о</a:t>
            </a:r>
            <a:r>
              <a:rPr dirty="0" sz="1200" lang="en-US"/>
              <a:t>в</a:t>
            </a:r>
            <a:r>
              <a:rPr dirty="0" sz="1200" lang="en-US"/>
              <a:t> </a:t>
            </a:r>
            <a:r>
              <a:rPr dirty="0" sz="1200" lang="en-US"/>
              <a:t>с</a:t>
            </a:r>
            <a:r>
              <a:rPr dirty="0" sz="1200" lang="en-US"/>
              <a:t>и</a:t>
            </a:r>
            <a:r>
              <a:rPr dirty="0" sz="1200" lang="en-US"/>
              <a:t>н</a:t>
            </a:r>
            <a:r>
              <a:rPr dirty="0" sz="1200" lang="en-US"/>
              <a:t>о</a:t>
            </a:r>
            <a:r>
              <a:rPr dirty="0" sz="1200" lang="en-US"/>
              <a:t>н</a:t>
            </a:r>
            <a:r>
              <a:rPr dirty="0" sz="1200" lang="en-US"/>
              <a:t>и</a:t>
            </a:r>
            <a:r>
              <a:rPr dirty="0" sz="1200" lang="en-US"/>
              <a:t>м</a:t>
            </a:r>
            <a:r>
              <a:rPr dirty="0" sz="1200" lang="en-US"/>
              <a:t>а</a:t>
            </a:r>
            <a:r>
              <a:rPr dirty="0" sz="1200" lang="en-US"/>
              <a:t>м</a:t>
            </a:r>
            <a:r>
              <a:rPr dirty="0" sz="1200" lang="en-US"/>
              <a:t>и</a:t>
            </a:r>
            <a:r>
              <a:rPr dirty="0" sz="1200" lang="en-US"/>
              <a:t>)</a:t>
            </a:r>
            <a:r>
              <a:rPr dirty="0" sz="1200" lang="en-US"/>
              <a:t>.</a:t>
            </a:r>
            <a:endParaRPr altLang="en-US" lang="zh-CN"/>
          </a:p>
        </p:txBody>
      </p:sp>
      <p:sp>
        <p:nvSpPr>
          <p:cNvPr id="1048652" name="Текст 6"/>
          <p:cNvSpPr>
            <a:spLocks noGrp="1"/>
          </p:cNvSpPr>
          <p:nvPr>
            <p:ph type="body" sz="quarter" idx="17"/>
          </p:nvPr>
        </p:nvSpPr>
        <p:spPr>
          <a:xfrm>
            <a:off x="6954837" y="4229369"/>
            <a:ext cx="4902200" cy="812691"/>
          </a:xfrm>
        </p:spPr>
        <p:txBody>
          <a:bodyPr>
            <a:normAutofit/>
          </a:bodyPr>
          <a:p>
            <a:r>
              <a:rPr dirty="0" sz="1200" lang="ru-RU"/>
              <a:t>Классификатор определяет принадлежность поля к одному из 4 классов: </a:t>
            </a:r>
            <a:r>
              <a:rPr b="1" dirty="0" sz="1200" lang="ru-RU"/>
              <a:t>нет чувствительных данных</a:t>
            </a:r>
            <a:r>
              <a:rPr dirty="0" sz="1200" lang="ru-RU"/>
              <a:t>, </a:t>
            </a:r>
            <a:r>
              <a:rPr b="1" dirty="0" sz="1200" lang="ru-RU"/>
              <a:t>персональные данные, биометрические данные, финансовые данные</a:t>
            </a:r>
          </a:p>
        </p:txBody>
      </p:sp>
      <p:sp>
        <p:nvSpPr>
          <p:cNvPr id="1048653" name="Текст 7"/>
          <p:cNvSpPr>
            <a:spLocks noGrp="1"/>
          </p:cNvSpPr>
          <p:nvPr>
            <p:ph type="body" sz="quarter" idx="18"/>
          </p:nvPr>
        </p:nvSpPr>
        <p:spPr>
          <a:xfrm>
            <a:off x="6954837" y="4868523"/>
            <a:ext cx="4902200" cy="573654"/>
          </a:xfrm>
        </p:spPr>
        <p:txBody>
          <a:bodyPr>
            <a:normAutofit/>
          </a:bodyPr>
          <a:p>
            <a:r>
              <a:rPr dirty="0" sz="1200" lang="ru-RU"/>
              <a:t>Каждому названию поля присваивается идентификатор класса.</a:t>
            </a:r>
          </a:p>
        </p:txBody>
      </p:sp>
      <p:sp>
        <p:nvSpPr>
          <p:cNvPr id="1048654" name="Текст 8"/>
          <p:cNvSpPr>
            <a:spLocks noGrp="1"/>
          </p:cNvSpPr>
          <p:nvPr>
            <p:ph type="body" sz="quarter" idx="19"/>
          </p:nvPr>
        </p:nvSpPr>
        <p:spPr>
          <a:xfrm>
            <a:off x="6954837" y="5542970"/>
            <a:ext cx="4902200" cy="712587"/>
          </a:xfrm>
        </p:spPr>
        <p:txBody>
          <a:bodyPr>
            <a:normAutofit/>
          </a:bodyPr>
          <a:p>
            <a:r>
              <a:rPr dirty="0" sz="1200" lang="ru-RU"/>
              <a:t>После производится обезличивание данных (замена на * некоторых символов) с использованием регулярных выражений.</a:t>
            </a:r>
          </a:p>
        </p:txBody>
      </p:sp>
      <p:sp>
        <p:nvSpPr>
          <p:cNvPr id="1048655" name="Номер слайда 9"/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p>
            <a:fld id="{52DCC5B9-D646-4B76-891F-6FF4E74E9CB4}" type="slidenum">
              <a:rPr lang="ru-RU" smtClean="0"/>
              <a:t>4</a:t>
            </a:fld>
            <a:endParaRPr dirty="0" lang="ru-RU"/>
          </a:p>
        </p:txBody>
      </p:sp>
      <p:sp>
        <p:nvSpPr>
          <p:cNvPr id="1048656" name="Треугольник 11"/>
          <p:cNvSpPr/>
          <p:nvPr/>
        </p:nvSpPr>
        <p:spPr>
          <a:xfrm rot="5400000">
            <a:off x="6539538" y="2065159"/>
            <a:ext cx="226577" cy="218836"/>
          </a:xfrm>
          <a:prstGeom prst="triangle"/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sz="1200"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48657" name="Треугольник 12"/>
          <p:cNvSpPr/>
          <p:nvPr/>
        </p:nvSpPr>
        <p:spPr>
          <a:xfrm rot="5400000">
            <a:off x="6539537" y="2884012"/>
            <a:ext cx="226577" cy="218836"/>
          </a:xfrm>
          <a:prstGeom prst="triangle"/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sz="1200"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48658" name="Треугольник 19"/>
          <p:cNvSpPr/>
          <p:nvPr/>
        </p:nvSpPr>
        <p:spPr>
          <a:xfrm rot="5400000">
            <a:off x="6539537" y="4233239"/>
            <a:ext cx="226577" cy="218836"/>
          </a:xfrm>
          <a:prstGeom prst="triangle"/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sz="1200"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48659" name="Треугольник 20"/>
          <p:cNvSpPr/>
          <p:nvPr/>
        </p:nvSpPr>
        <p:spPr>
          <a:xfrm rot="5400000">
            <a:off x="6539537" y="4932644"/>
            <a:ext cx="226577" cy="218836"/>
          </a:xfrm>
          <a:prstGeom prst="triangle"/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sz="1200"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48660" name="Треугольник 21"/>
          <p:cNvSpPr/>
          <p:nvPr/>
        </p:nvSpPr>
        <p:spPr>
          <a:xfrm rot="5400000">
            <a:off x="6539537" y="5620273"/>
            <a:ext cx="226577" cy="218836"/>
          </a:xfrm>
          <a:prstGeom prst="triangle"/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sz="1200"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97166" name="Picture 4" descr="Picture background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581010" y="3798377"/>
            <a:ext cx="3472677" cy="2354760"/>
          </a:xfrm>
          <a:prstGeom prst="rect"/>
          <a:noFill/>
        </p:spPr>
      </p:pic>
      <p:sp>
        <p:nvSpPr>
          <p:cNvPr id="1048661" name="TextBox 1"/>
          <p:cNvSpPr txBox="1"/>
          <p:nvPr/>
        </p:nvSpPr>
        <p:spPr>
          <a:xfrm>
            <a:off x="2298327" y="6166564"/>
            <a:ext cx="2026937" cy="574040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dirty="0" sz="1600" lang="ru-RU">
                <a:solidFill>
                  <a:schemeClr val="bg1"/>
                </a:solidFill>
              </a:rPr>
              <a:t>Схема модели </a:t>
            </a:r>
            <a:r>
              <a:rPr dirty="0" sz="1600" lang="en-US">
                <a:solidFill>
                  <a:schemeClr val="bg1"/>
                </a:solidFill>
              </a:rPr>
              <a:t>BERT</a:t>
            </a:r>
            <a:endParaRPr dirty="0" sz="1600" lang="ru-RU">
              <a:solidFill>
                <a:schemeClr val="bg1"/>
              </a:solidFill>
            </a:endParaRPr>
          </a:p>
        </p:txBody>
      </p:sp>
      <p:sp>
        <p:nvSpPr>
          <p:cNvPr id="1048662" name="TextBox 10"/>
          <p:cNvSpPr txBox="1"/>
          <p:nvPr/>
        </p:nvSpPr>
        <p:spPr>
          <a:xfrm>
            <a:off x="860694" y="869725"/>
            <a:ext cx="4902199" cy="338554"/>
          </a:xfrm>
          <a:prstGeom prst="rect"/>
          <a:noFill/>
        </p:spPr>
        <p:txBody>
          <a:bodyPr rtlCol="0" wrap="square">
            <a:spAutoFit/>
          </a:bodyPr>
          <a:p>
            <a:pPr algn="ctr"/>
            <a:r>
              <a:rPr dirty="0" sz="1600" lang="ru-RU">
                <a:solidFill>
                  <a:schemeClr val="bg1"/>
                </a:solidFill>
              </a:rPr>
              <a:t>Принципиальная схема классификатора</a:t>
            </a:r>
          </a:p>
        </p:txBody>
      </p:sp>
      <p:sp>
        <p:nvSpPr>
          <p:cNvPr id="1048663" name="Стрелка: вправо 13"/>
          <p:cNvSpPr/>
          <p:nvPr/>
        </p:nvSpPr>
        <p:spPr>
          <a:xfrm rot="16200000">
            <a:off x="3061904" y="3365472"/>
            <a:ext cx="499782" cy="376138"/>
          </a:xfrm>
          <a:prstGeom prst="rightArrow"/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rtlCol="0"/>
          <a:p>
            <a:pPr algn="ctr"/>
            <a:endParaRPr b="1" dirty="0" lang="ru-RU">
              <a:solidFill>
                <a:schemeClr val="accent2"/>
              </a:solidFill>
            </a:endParaRPr>
          </a:p>
        </p:txBody>
      </p:sp>
      <p:pic>
        <p:nvPicPr>
          <p:cNvPr id="2097167" name="Picture 10" descr="Picture background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1359550" y="1264082"/>
            <a:ext cx="3904489" cy="2010202"/>
          </a:xfrm>
          <a:prstGeom prst="rect"/>
          <a:noFill/>
        </p:spPr>
      </p:pic>
      <p:sp>
        <p:nvSpPr>
          <p:cNvPr id="1048664" name="Текст 4"/>
          <p:cNvSpPr txBox="1"/>
          <p:nvPr/>
        </p:nvSpPr>
        <p:spPr>
          <a:xfrm>
            <a:off x="6927963" y="1208279"/>
            <a:ext cx="5037461" cy="1060904"/>
          </a:xfrm>
          <a:prstGeom prst="rect"/>
        </p:spPr>
        <p:txBody>
          <a:bodyPr bIns="45720" lIns="91440" rIns="91440" rtlCol="0" tIns="45720" vert="horz">
            <a:normAutofit/>
          </a:bodyPr>
          <a:lstStyle>
            <a:lvl1pPr algn="l" defTabSz="578755" eaLnBrk="1" hangingPunct="1" indent="0" latinLnBrk="0" marL="0" rtl="0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578755" eaLnBrk="1" hangingPunct="1" indent="-144688" latinLnBrk="0" marL="434067" rtl="0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 defTabSz="578755" eaLnBrk="1" hangingPunct="1" indent="-144688" latinLnBrk="0" marL="723445" rtl="0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l" defTabSz="578755" eaLnBrk="1" hangingPunct="1" indent="-144688" latinLnBrk="0" marL="1012822" rtl="0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 defTabSz="578755" eaLnBrk="1" hangingPunct="1" indent="-144688" latinLnBrk="0" marL="1302200" rtl="0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algn="l" defTabSz="578755" eaLnBrk="1" hangingPunct="1" indent="-144688" latinLnBrk="0" marL="1591576" rtl="0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578755" eaLnBrk="1" hangingPunct="1" indent="-144688" latinLnBrk="0" marL="1880955" rtl="0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578755" eaLnBrk="1" hangingPunct="1" indent="-144688" latinLnBrk="0" marL="2170334" rtl="0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578755" eaLnBrk="1" hangingPunct="1" indent="-144688" latinLnBrk="0" marL="2459712" rtl="0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dirty="0" sz="1200" lang="ru-RU"/>
              <a:t>Логика алгоритма: модель пытается выучить паттерны комбинаций слов, которые образуют чувствительные данных (например, ФИО + место рождения).</a:t>
            </a:r>
          </a:p>
        </p:txBody>
      </p:sp>
      <p:sp>
        <p:nvSpPr>
          <p:cNvPr id="1048665" name="Треугольник 11"/>
          <p:cNvSpPr/>
          <p:nvPr/>
        </p:nvSpPr>
        <p:spPr>
          <a:xfrm rot="5400000">
            <a:off x="6539538" y="1218801"/>
            <a:ext cx="226577" cy="218836"/>
          </a:xfrm>
          <a:prstGeom prst="triangle"/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dirty="0" sz="1200" lang="ru-RU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Номер слайда 1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2DCC5B9-D646-4B76-891F-6FF4E74E9CB4}" type="slidenum">
              <a:rPr lang="ru-RU" smtClean="0"/>
              <a:t>5</a:t>
            </a:fld>
            <a:endParaRPr dirty="0" lang="ru-RU"/>
          </a:p>
        </p:txBody>
      </p:sp>
      <p:sp>
        <p:nvSpPr>
          <p:cNvPr id="1048681" name="Текст 1"/>
          <p:cNvSpPr>
            <a:spLocks noGrp="1"/>
          </p:cNvSpPr>
          <p:nvPr>
            <p:ph type="body" sz="quarter" idx="26"/>
          </p:nvPr>
        </p:nvSpPr>
        <p:spPr>
          <a:xfrm>
            <a:off x="346075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p>
            <a:r>
              <a:rPr b="0" dirty="0" lang="ru-RU"/>
              <a:t>Доступ</a:t>
            </a:r>
          </a:p>
        </p:txBody>
      </p:sp>
      <p:sp>
        <p:nvSpPr>
          <p:cNvPr id="1048682" name="Текст 2"/>
          <p:cNvSpPr>
            <a:spLocks noGrp="1"/>
          </p:cNvSpPr>
          <p:nvPr>
            <p:ph type="body" sz="quarter" idx="27"/>
          </p:nvPr>
        </p:nvSpPr>
        <p:spPr>
          <a:xfrm>
            <a:off x="346075" y="1814077"/>
            <a:ext cx="2526079" cy="1120685"/>
          </a:xfrm>
        </p:spPr>
        <p:txBody>
          <a:bodyPr>
            <a:normAutofit fontScale="92857" lnSpcReduction="10000"/>
          </a:bodyPr>
          <a:p>
            <a:r>
              <a:rPr dirty="0" lang="ru-RU"/>
              <a:t>Авторизация</a:t>
            </a:r>
          </a:p>
          <a:p>
            <a:r>
              <a:rPr dirty="0" lang="ru-RU"/>
              <a:t>Регистрация</a:t>
            </a:r>
          </a:p>
          <a:p>
            <a:r>
              <a:rPr dirty="0" lang="ru-RU"/>
              <a:t>Панель администрирования </a:t>
            </a:r>
            <a:r>
              <a:rPr dirty="0" lang="en-US"/>
              <a:t>Django</a:t>
            </a:r>
            <a:endParaRPr dirty="0" lang="ru-RU"/>
          </a:p>
        </p:txBody>
      </p:sp>
      <p:sp>
        <p:nvSpPr>
          <p:cNvPr id="1048683" name="Текст 3"/>
          <p:cNvSpPr>
            <a:spLocks noGrp="1"/>
          </p:cNvSpPr>
          <p:nvPr>
            <p:ph type="body" sz="quarter" idx="28"/>
          </p:nvPr>
        </p:nvSpPr>
        <p:spPr>
          <a:xfrm>
            <a:off x="4832960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p>
            <a:r>
              <a:rPr b="0" dirty="0" lang="ru-RU"/>
              <a:t>Нейросеть</a:t>
            </a:r>
          </a:p>
        </p:txBody>
      </p:sp>
      <p:sp>
        <p:nvSpPr>
          <p:cNvPr id="1048684" name="Текст 4"/>
          <p:cNvSpPr>
            <a:spLocks noGrp="1"/>
          </p:cNvSpPr>
          <p:nvPr>
            <p:ph type="body" sz="quarter" idx="29"/>
          </p:nvPr>
        </p:nvSpPr>
        <p:spPr>
          <a:xfrm>
            <a:off x="4832960" y="1814077"/>
            <a:ext cx="2526079" cy="1120685"/>
          </a:xfrm>
        </p:spPr>
        <p:txBody>
          <a:bodyPr>
            <a:normAutofit/>
          </a:bodyPr>
          <a:p>
            <a:r>
              <a:rPr dirty="0" lang="ru-RU"/>
              <a:t>Определение трёх классов чувствительных данных</a:t>
            </a:r>
          </a:p>
          <a:p>
            <a:r>
              <a:rPr dirty="0" lang="ru-RU"/>
              <a:t>Высокие специфичность и чувствительность</a:t>
            </a:r>
          </a:p>
        </p:txBody>
      </p:sp>
      <p:sp>
        <p:nvSpPr>
          <p:cNvPr id="1048685" name="Текст 5"/>
          <p:cNvSpPr>
            <a:spLocks noGrp="1"/>
          </p:cNvSpPr>
          <p:nvPr>
            <p:ph type="body" sz="quarter" idx="30"/>
          </p:nvPr>
        </p:nvSpPr>
        <p:spPr>
          <a:xfrm>
            <a:off x="9330862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p>
            <a:r>
              <a:rPr b="0" dirty="0" lang="ru-RU"/>
              <a:t>Преимущества</a:t>
            </a:r>
          </a:p>
        </p:txBody>
      </p:sp>
      <p:sp>
        <p:nvSpPr>
          <p:cNvPr id="1048686" name="Текст 6"/>
          <p:cNvSpPr>
            <a:spLocks noGrp="1"/>
          </p:cNvSpPr>
          <p:nvPr>
            <p:ph type="body" sz="quarter" idx="31"/>
          </p:nvPr>
        </p:nvSpPr>
        <p:spPr>
          <a:xfrm>
            <a:off x="9330862" y="1814077"/>
            <a:ext cx="2526079" cy="1120685"/>
          </a:xfrm>
        </p:spPr>
        <p:txBody>
          <a:bodyPr/>
          <a:p>
            <a:r>
              <a:rPr dirty="0" lang="ru-RU"/>
              <a:t>Масштабируемость</a:t>
            </a:r>
          </a:p>
          <a:p>
            <a:r>
              <a:rPr lang="ru-RU"/>
              <a:t>Универсальность </a:t>
            </a:r>
            <a:endParaRPr dirty="0" lang="ru-RU"/>
          </a:p>
        </p:txBody>
      </p:sp>
      <p:sp>
        <p:nvSpPr>
          <p:cNvPr id="1048687" name="Текст 7"/>
          <p:cNvSpPr>
            <a:spLocks noGrp="1"/>
          </p:cNvSpPr>
          <p:nvPr>
            <p:ph type="body" sz="quarter" idx="32"/>
          </p:nvPr>
        </p:nvSpPr>
        <p:spPr>
          <a:xfrm>
            <a:off x="2593517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p>
            <a:r>
              <a:rPr b="0" dirty="0" lang="ru-RU"/>
              <a:t>Работа с БД</a:t>
            </a:r>
          </a:p>
        </p:txBody>
      </p:sp>
      <p:sp>
        <p:nvSpPr>
          <p:cNvPr id="1048688" name="Текст 8"/>
          <p:cNvSpPr>
            <a:spLocks noGrp="1"/>
          </p:cNvSpPr>
          <p:nvPr>
            <p:ph type="body" sz="quarter" idx="33"/>
          </p:nvPr>
        </p:nvSpPr>
        <p:spPr>
          <a:xfrm>
            <a:off x="2593517" y="5147292"/>
            <a:ext cx="2526079" cy="1120685"/>
          </a:xfrm>
        </p:spPr>
        <p:txBody>
          <a:bodyPr>
            <a:normAutofit/>
          </a:bodyPr>
          <a:p>
            <a:r>
              <a:rPr dirty="0" lang="ru-RU"/>
              <a:t>Чтение файлов </a:t>
            </a:r>
            <a:r>
              <a:rPr dirty="0" lang="en-US"/>
              <a:t>.</a:t>
            </a:r>
            <a:r>
              <a:rPr dirty="0" lang="en-US" err="1"/>
              <a:t>sql</a:t>
            </a:r>
            <a:r>
              <a:rPr dirty="0" lang="en-US"/>
              <a:t> </a:t>
            </a:r>
            <a:r>
              <a:rPr dirty="0" lang="ru-RU"/>
              <a:t>без привязки к версии СУБД</a:t>
            </a:r>
          </a:p>
          <a:p>
            <a:r>
              <a:rPr dirty="0" lang="ru-RU"/>
              <a:t>Использование универсальных конструкций</a:t>
            </a:r>
          </a:p>
        </p:txBody>
      </p:sp>
      <p:sp>
        <p:nvSpPr>
          <p:cNvPr id="1048689" name="Текст 9"/>
          <p:cNvSpPr>
            <a:spLocks noGrp="1"/>
          </p:cNvSpPr>
          <p:nvPr>
            <p:ph type="body" sz="quarter" idx="34"/>
          </p:nvPr>
        </p:nvSpPr>
        <p:spPr>
          <a:xfrm>
            <a:off x="7080402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p>
            <a:r>
              <a:rPr b="0" dirty="0" lang="ru-RU"/>
              <a:t>Прототипы</a:t>
            </a:r>
          </a:p>
        </p:txBody>
      </p:sp>
      <p:sp>
        <p:nvSpPr>
          <p:cNvPr id="1048690" name="Текст 10"/>
          <p:cNvSpPr>
            <a:spLocks noGrp="1"/>
          </p:cNvSpPr>
          <p:nvPr>
            <p:ph type="body" sz="quarter" idx="35"/>
          </p:nvPr>
        </p:nvSpPr>
        <p:spPr>
          <a:xfrm>
            <a:off x="7080402" y="5147292"/>
            <a:ext cx="2526079" cy="1289482"/>
          </a:xfrm>
        </p:spPr>
        <p:txBody>
          <a:bodyPr/>
          <a:p>
            <a:r>
              <a:rPr dirty="0" lang="en-US"/>
              <a:t>ER </a:t>
            </a:r>
            <a:r>
              <a:rPr dirty="0" lang="ru-RU"/>
              <a:t>диаграмма</a:t>
            </a:r>
          </a:p>
          <a:p>
            <a:r>
              <a:rPr dirty="0" lang="en-US"/>
              <a:t>Frontend</a:t>
            </a:r>
          </a:p>
          <a:p>
            <a:r>
              <a:rPr dirty="0" lang="ru-RU"/>
              <a:t>Вывод маскированных данных</a:t>
            </a:r>
          </a:p>
          <a:p>
            <a:r>
              <a:rPr dirty="0" lang="ru-RU"/>
              <a:t>Вывод отчётов </a:t>
            </a:r>
          </a:p>
        </p:txBody>
      </p:sp>
      <p:sp>
        <p:nvSpPr>
          <p:cNvPr id="1048691" name="Заголовок 1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ru-RU">
                <a:latin typeface="+mn-lt"/>
              </a:rPr>
              <a:t>Результат</a:t>
            </a:r>
          </a:p>
        </p:txBody>
      </p:sp>
      <p:cxnSp>
        <p:nvCxnSpPr>
          <p:cNvPr id="3145728" name="Прямая соединительная линия 33"/>
          <p:cNvCxnSpPr>
            <a:cxnSpLocks/>
          </p:cNvCxnSpPr>
          <p:nvPr/>
        </p:nvCxnSpPr>
        <p:spPr>
          <a:xfrm>
            <a:off x="2065940" y="3860224"/>
            <a:ext cx="1332546" cy="0"/>
          </a:xfrm>
          <a:prstGeom prst="line"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Прямая соединительная линия 34"/>
          <p:cNvCxnSpPr>
            <a:cxnSpLocks/>
          </p:cNvCxnSpPr>
          <p:nvPr/>
        </p:nvCxnSpPr>
        <p:spPr>
          <a:xfrm>
            <a:off x="4312137" y="3862139"/>
            <a:ext cx="1332546" cy="0"/>
          </a:xfrm>
          <a:prstGeom prst="line"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Прямая соединительная линия 35"/>
          <p:cNvCxnSpPr>
            <a:cxnSpLocks/>
          </p:cNvCxnSpPr>
          <p:nvPr/>
        </p:nvCxnSpPr>
        <p:spPr>
          <a:xfrm>
            <a:off x="6558334" y="3862139"/>
            <a:ext cx="1332546" cy="0"/>
          </a:xfrm>
          <a:prstGeom prst="line"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Прямая соединительная линия 36"/>
          <p:cNvCxnSpPr>
            <a:cxnSpLocks/>
          </p:cNvCxnSpPr>
          <p:nvPr/>
        </p:nvCxnSpPr>
        <p:spPr>
          <a:xfrm>
            <a:off x="8780467" y="3862139"/>
            <a:ext cx="1332545" cy="0"/>
          </a:xfrm>
          <a:prstGeom prst="line"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2" name="Прямая соединительная линия 37"/>
          <p:cNvCxnSpPr>
            <a:cxnSpLocks/>
          </p:cNvCxnSpPr>
          <p:nvPr/>
        </p:nvCxnSpPr>
        <p:spPr>
          <a:xfrm>
            <a:off x="1609114" y="2934762"/>
            <a:ext cx="1" cy="573287"/>
          </a:xfrm>
          <a:prstGeom prst="line"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3" name="Прямая соединительная линия 38"/>
          <p:cNvCxnSpPr>
            <a:cxnSpLocks/>
          </p:cNvCxnSpPr>
          <p:nvPr/>
        </p:nvCxnSpPr>
        <p:spPr>
          <a:xfrm>
            <a:off x="3855312" y="4216228"/>
            <a:ext cx="1245" cy="575062"/>
          </a:xfrm>
          <a:prstGeom prst="line"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4" name="Прямая соединительная линия 39"/>
          <p:cNvCxnSpPr>
            <a:cxnSpLocks/>
          </p:cNvCxnSpPr>
          <p:nvPr/>
        </p:nvCxnSpPr>
        <p:spPr>
          <a:xfrm>
            <a:off x="6096000" y="2934762"/>
            <a:ext cx="5509" cy="573287"/>
          </a:xfrm>
          <a:prstGeom prst="line"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5" name="Прямая соединительная линия 40"/>
          <p:cNvCxnSpPr>
            <a:cxnSpLocks/>
          </p:cNvCxnSpPr>
          <p:nvPr/>
        </p:nvCxnSpPr>
        <p:spPr>
          <a:xfrm flipH="1">
            <a:off x="8343442" y="4216228"/>
            <a:ext cx="4264" cy="575062"/>
          </a:xfrm>
          <a:prstGeom prst="line"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6" name="Прямая соединительная линия 41"/>
          <p:cNvCxnSpPr>
            <a:cxnSpLocks/>
          </p:cNvCxnSpPr>
          <p:nvPr/>
        </p:nvCxnSpPr>
        <p:spPr>
          <a:xfrm>
            <a:off x="10593901" y="2934762"/>
            <a:ext cx="1" cy="573287"/>
          </a:xfrm>
          <a:prstGeom prst="line"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92" name="Прямоугольник с двумя учесеченными противолежащими углами 42"/>
          <p:cNvSpPr/>
          <p:nvPr/>
        </p:nvSpPr>
        <p:spPr>
          <a:xfrm>
            <a:off x="1191126" y="3508049"/>
            <a:ext cx="874814" cy="708179"/>
          </a:xfrm>
          <a:prstGeom prst="snip2DiagRect"/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400" lang="ru-RU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48693" name="Прямоугольник с двумя учесеченными противолежащими углами 43"/>
          <p:cNvSpPr/>
          <p:nvPr/>
        </p:nvSpPr>
        <p:spPr>
          <a:xfrm>
            <a:off x="3412397" y="3506136"/>
            <a:ext cx="874814" cy="708179"/>
          </a:xfrm>
          <a:prstGeom prst="snip2DiagRect"/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400" lang="ru-RU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048694" name="Прямоугольник с двумя учесеченными противолежащими углами 44"/>
          <p:cNvSpPr/>
          <p:nvPr/>
        </p:nvSpPr>
        <p:spPr>
          <a:xfrm>
            <a:off x="5658594" y="3516255"/>
            <a:ext cx="874814" cy="708179"/>
          </a:xfrm>
          <a:prstGeom prst="snip2DiagRect"/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400" lang="ru-RU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48695" name="Прямоугольник с двумя учесеченными противолежащими углами 52"/>
          <p:cNvSpPr/>
          <p:nvPr/>
        </p:nvSpPr>
        <p:spPr>
          <a:xfrm>
            <a:off x="7889752" y="3506135"/>
            <a:ext cx="874814" cy="708179"/>
          </a:xfrm>
          <a:prstGeom prst="snip2DiagRect"/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400" lang="ru-RU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48696" name="Прямоугольник с двумя учесеченными противолежащими углами 53"/>
          <p:cNvSpPr/>
          <p:nvPr/>
        </p:nvSpPr>
        <p:spPr>
          <a:xfrm>
            <a:off x="10113012" y="3538626"/>
            <a:ext cx="874814" cy="708179"/>
          </a:xfrm>
          <a:prstGeom prst="snip2DiagRect"/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b="1" dirty="0" sz="2400" lang="ru-RU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anchor="t" rtlCol="0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Macintosh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Презентация PowerPoint</dc:title>
  <dc:creator>Анастасия Юшкова</dc:creator>
  <cp:lastModifiedBy>89</cp:lastModifiedBy>
  <dcterms:created xsi:type="dcterms:W3CDTF">2023-05-15T01:36:23Z</dcterms:created>
  <dcterms:modified xsi:type="dcterms:W3CDTF">2024-06-26T06:11:42Z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2024-06-16T20:46:39Z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4c1f7b66-65a1-492f-95cd-dafc29f89f81</vt:lpwstr>
  </property>
  <property fmtid="{D5CDD505-2E9C-101B-9397-08002B2CF9AE}" pid="7" name="MSIP_Label_defa4170-0d19-0005-0004-bc88714345d2_ActionId">
    <vt:lpwstr>959ad6be-4bf5-4465-95a8-772f34c62fce</vt:lpwstr>
  </property>
  <property fmtid="{D5CDD505-2E9C-101B-9397-08002B2CF9AE}" pid="8" name="MSIP_Label_defa4170-0d19-0005-0004-bc88714345d2_ContentBits">
    <vt:lpwstr>0</vt:lpwstr>
  </property>
  <property fmtid="{D5CDD505-2E9C-101B-9397-08002B2CF9AE}" pid="9" name="ICV">
    <vt:lpwstr>a16d2d9b10ae428d8f0ed5921ebf6b97</vt:lpwstr>
  </property>
</Properties>
</file>